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3" r:id="rId4"/>
    <p:sldId id="264" r:id="rId5"/>
    <p:sldId id="265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003366"/>
    <a:srgbClr val="FF0000"/>
    <a:srgbClr val="00CC00"/>
    <a:srgbClr val="03B114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37D9-40A6-4E8E-934C-7A5C624DC5F8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E986-D56A-4954-8789-B391245A4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www.youtube.com/watch?v=mXO1eE2NvEY&amp;ab_channel=TheMrMelomann" TargetMode="Externa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hyperlink" Target="https://www.youtube.com/watch?v=07vb-Oy488k&amp;ab_channel=WseWsem" TargetMode="External"/><Relationship Id="rId5" Type="http://schemas.openxmlformats.org/officeDocument/2006/relationships/slide" Target="slide3.xml"/><Relationship Id="rId15" Type="http://schemas.openxmlformats.org/officeDocument/2006/relationships/package" Target="../embeddings/____________Microsoft_Office_PowerPoint1.pptx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package" Target="../embeddings/____________Microsoft_Office_PowerPoint2.pptx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hyperlink" Target="https://www.youtube.com/watch?v=Es_nbKNoeEg&amp;ab_channel=%D0%9C%D0%BE%D1%8F%D0%B2%D0%BE%D1%81%D0%BF%D0%B8%D1%82%D0%B0%D1%82%D0%B5%D0%BB%D1%8C%D0%BD%D0%B8%D1%86%D0%B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10.jpeg"/><Relationship Id="rId5" Type="http://schemas.openxmlformats.org/officeDocument/2006/relationships/slide" Target="slide3.xml"/><Relationship Id="rId1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hyperlink" Target="https://www.youtube.com/watch?v=OPqlNLCrUuQ&amp;ab_channel=%D0%98%D1%80%D0%B8%D0%BD%D0%B0%D0%90%D0%BD%D1%82%D1%80%D0%BE%D0%BF%D0%BE%D0%B2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package" Target="../embeddings/____________Microsoft_Office_PowerPoint3.pptx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hyperlink" Target="https://www.youtube.com/watch?v=AFR4FLhZf3c&amp;ab_channel=%D0%90%D0%BB%D0%BB%D0%B0%D0%94%D0%B0%D0%BD%D0%B8%D0%BB%D0%BE%D0%B2%D0%B0" TargetMode="External"/><Relationship Id="rId5" Type="http://schemas.openxmlformats.org/officeDocument/2006/relationships/slide" Target="slide3.xml"/><Relationship Id="rId1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hyperlink" Target="https://www.youtube.com/watch?v=SE0GAzt6Bec&amp;ab_channel=%D0%90%D0%BB%D1%91%D0%BD%D0%B0%D0%9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www.youtube.com/watch?v=6F2pNyR3K0g&amp;ab_channel=%D0%9B%D1%8E%D0%B4%D0%BC%D0%B8%D0%BB%D0%B0%D0%9D%D0%B0%D1%80%D1%8B%D0%B6%D0%BD%D0%B0%D1%8F" TargetMode="Externa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11" Type="http://schemas.openxmlformats.org/officeDocument/2006/relationships/package" Target="../embeddings/____________Microsoft_Office_PowerPoint4.pptx"/><Relationship Id="rId5" Type="http://schemas.openxmlformats.org/officeDocument/2006/relationships/slide" Target="slide3.xml"/><Relationship Id="rId15" Type="http://schemas.openxmlformats.org/officeDocument/2006/relationships/hyperlink" Target="https://www.youtube.com/watch?v=P4f6ZJYmt4E&amp;ab_channel=%D0%9F%D1%80%D0%BE%D1%84%D0%B5%D1%81%D1%81%D0%BE%D1%80%D0%9F%D0%BE%D1%87%D0%B5%D0%BC%D1%83%D1%88%D0%BA%D0%B8%D0%BD%D0%A2%D0%92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640960" cy="16430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36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родители, мы представляем вам </a:t>
            </a:r>
            <a:r>
              <a:rPr lang="ru-RU" sz="36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интерактивный плакат </a:t>
            </a:r>
            <a:r>
              <a:rPr lang="ru-RU" sz="36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тему: </a:t>
            </a:r>
            <a: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300" b="1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Времена года</a:t>
            </a:r>
            <a:r>
              <a:rPr lang="ru-RU" sz="53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-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верить, </a:t>
            </a:r>
            <a:r>
              <a:rPr lang="ru-RU" sz="3600" b="1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этот </a:t>
            </a:r>
            <a:r>
              <a:rPr lang="ru-RU" sz="36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будет полезен вам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365104"/>
            <a:ext cx="8079889" cy="216024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общеразвивающей  группы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(6-7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лет)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7: </a:t>
            </a:r>
          </a:p>
          <a:p>
            <a:pPr algn="r">
              <a:spcBef>
                <a:spcPts val="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Базанова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Николаевна</a:t>
            </a: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7" y="35716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МУНИЦИПАЛЬНОЕ  БЮДЖЕТНОЕ ДОШКОЛЬНОЕ ОБРАЗОВАТЕЛЬНОЕ УЧРЕЖДЕНИЕ  №83  «СОКОЛЕНОК»  города КАЛУГИ</a:t>
            </a:r>
            <a:endParaRPr lang="ru-RU" sz="2000" spc="-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3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214422"/>
            <a:ext cx="5286412" cy="39290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14348" y="3929066"/>
            <a:ext cx="2143140" cy="1214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14348" y="1214422"/>
            <a:ext cx="2143140" cy="1214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3000364" y="5357826"/>
            <a:ext cx="2143140" cy="121444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6143636" y="5429264"/>
            <a:ext cx="2143140" cy="1214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214422"/>
            <a:ext cx="5286412" cy="39290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14348" y="3929066"/>
            <a:ext cx="2143140" cy="1214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14348" y="1214422"/>
            <a:ext cx="2143140" cy="1214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357826"/>
            <a:ext cx="2143140" cy="12144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6143636" y="5429264"/>
            <a:ext cx="2143140" cy="12144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11"/>
          </p:cNvPr>
          <p:cNvSpPr/>
          <p:nvPr/>
        </p:nvSpPr>
        <p:spPr>
          <a:xfrm>
            <a:off x="3143240" y="1357298"/>
            <a:ext cx="2571768" cy="1785950"/>
          </a:xfrm>
          <a:prstGeom prst="roundRect">
            <a:avLst/>
          </a:prstGeom>
          <a:blipFill dpi="0" rotWithShape="1">
            <a:blip r:embed="rId12" cstate="print">
              <a:alphaModFix amt="3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Видео «Красавица зима»</a:t>
            </a:r>
            <a:endParaRPr lang="ru-RU" sz="24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13"/>
          </p:cNvPr>
          <p:cNvSpPr/>
          <p:nvPr/>
        </p:nvSpPr>
        <p:spPr>
          <a:xfrm>
            <a:off x="3214678" y="3286124"/>
            <a:ext cx="3571900" cy="1500198"/>
          </a:xfrm>
          <a:prstGeom prst="roundRect">
            <a:avLst/>
          </a:prstGeom>
          <a:blipFill dpi="0" rotWithShape="1">
            <a:blip r:embed="rId14">
              <a:alphaModFix amt="5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 . П.И. Чайковский . Времена года. Январь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57884" y="1357298"/>
          <a:ext cx="2286282" cy="1714512"/>
        </p:xfrm>
        <a:graphic>
          <a:graphicData uri="http://schemas.openxmlformats.org/presentationml/2006/ole">
            <p:oleObj spid="_x0000_s3075" name="Презентация" r:id="rId15" imgW="4570541" imgH="3427323" progId="PowerPoint.Show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214422"/>
            <a:ext cx="5286412" cy="39290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1467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14348" y="3929066"/>
            <a:ext cx="2143140" cy="1214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14348" y="1214422"/>
            <a:ext cx="2143140" cy="1214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357826"/>
            <a:ext cx="2143140" cy="12144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6143636" y="5429264"/>
            <a:ext cx="2143140" cy="12144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1500174"/>
            <a:ext cx="2357454" cy="1357322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3B114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Видео</a:t>
            </a:r>
            <a:r>
              <a:rPr lang="ru-RU" sz="2000" b="1" dirty="0" smtClean="0">
                <a:solidFill>
                  <a:srgbClr val="03B114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rgbClr val="03B114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Характеристика</a:t>
            </a:r>
            <a:r>
              <a:rPr lang="ru-RU" sz="2000" b="1" dirty="0" smtClean="0">
                <a:solidFill>
                  <a:srgbClr val="03B114"/>
                </a:solidFill>
                <a:latin typeface="Times New Roman" pitchFamily="18" charset="0"/>
                <a:cs typeface="Times New Roman" pitchFamily="18" charset="0"/>
              </a:rPr>
              <a:t> весеннего сезона</a:t>
            </a:r>
            <a:endParaRPr lang="ru-RU" sz="2000" b="1" dirty="0">
              <a:solidFill>
                <a:srgbClr val="03B1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15008" y="1500174"/>
          <a:ext cx="2405089" cy="1842683"/>
        </p:xfrm>
        <a:graphic>
          <a:graphicData uri="http://schemas.openxmlformats.org/presentationml/2006/ole">
            <p:oleObj spid="_x0000_s4099" name="Презентация" r:id="rId13" imgW="4570541" imgH="3427323" progId="PowerPoint.Show.12">
              <p:embed/>
            </p:oleObj>
          </a:graphicData>
        </a:graphic>
      </p:graphicFrame>
      <p:sp>
        <p:nvSpPr>
          <p:cNvPr id="11" name="Скругленный прямоугольник 10">
            <a:hlinkClick r:id="rId14"/>
          </p:cNvPr>
          <p:cNvSpPr/>
          <p:nvPr/>
        </p:nvSpPr>
        <p:spPr>
          <a:xfrm>
            <a:off x="3286116" y="3571876"/>
            <a:ext cx="2500330" cy="1214446"/>
          </a:xfrm>
          <a:prstGeom prst="roundRect">
            <a:avLst/>
          </a:prstGeom>
          <a:blipFill dpi="0" rotWithShape="1">
            <a:blip r:embed="rId15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 П.И. Чайковского «Апрель. Подснежник»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214422"/>
            <a:ext cx="5286412" cy="39290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14348" y="3929066"/>
            <a:ext cx="2143140" cy="1214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14348" y="1214422"/>
            <a:ext cx="2143140" cy="1214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357826"/>
            <a:ext cx="2143140" cy="12144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6143636" y="5429264"/>
            <a:ext cx="2143140" cy="12144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11"/>
          </p:cNvPr>
          <p:cNvSpPr/>
          <p:nvPr/>
        </p:nvSpPr>
        <p:spPr>
          <a:xfrm>
            <a:off x="3143240" y="1285860"/>
            <a:ext cx="2928958" cy="1643074"/>
          </a:xfrm>
          <a:prstGeom prst="roundRect">
            <a:avLst/>
          </a:prstGeom>
          <a:blipFill dpi="0" rotWithShape="1">
            <a:blip r:embed="rId12">
              <a:alphaModFix amt="7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 «характеристика летнего сезона»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43570" y="3018213"/>
          <a:ext cx="2551130" cy="1913126"/>
        </p:xfrm>
        <a:graphic>
          <a:graphicData uri="http://schemas.openxmlformats.org/presentationml/2006/ole">
            <p:oleObj spid="_x0000_s5123" name="Презентация" r:id="rId13" imgW="4570541" imgH="3427323" progId="PowerPoint.Show.12">
              <p:embed/>
            </p:oleObj>
          </a:graphicData>
        </a:graphic>
      </p:graphicFrame>
      <p:sp>
        <p:nvSpPr>
          <p:cNvPr id="11" name="Скругленный прямоугольник 10">
            <a:hlinkClick r:id="rId14"/>
          </p:cNvPr>
          <p:cNvSpPr/>
          <p:nvPr/>
        </p:nvSpPr>
        <p:spPr>
          <a:xfrm>
            <a:off x="3357554" y="3286124"/>
            <a:ext cx="2000264" cy="1428760"/>
          </a:xfrm>
          <a:prstGeom prst="roundRect">
            <a:avLst/>
          </a:prstGeom>
          <a:blipFill dpi="0" rotWithShape="1">
            <a:blip r:embed="rId15">
              <a:alphaModFix amt="8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 П.И. Чайковский. Времена года. Июнь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214422"/>
            <a:ext cx="5286412" cy="39290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1467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14348" y="3929066"/>
            <a:ext cx="2143140" cy="1214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14348" y="1214422"/>
            <a:ext cx="2143140" cy="1214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357826"/>
            <a:ext cx="2143140" cy="121444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6143636" y="5429264"/>
            <a:ext cx="2143140" cy="12144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857884" y="1357298"/>
          <a:ext cx="2191003" cy="1643062"/>
        </p:xfrm>
        <a:graphic>
          <a:graphicData uri="http://schemas.openxmlformats.org/presentationml/2006/ole">
            <p:oleObj spid="_x0000_s1028" name="Презентация" r:id="rId11" imgW="4570541" imgH="3427323" progId="PowerPoint.Show.12">
              <p:embed/>
            </p:oleObj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571868" y="3714752"/>
            <a:ext cx="2786082" cy="1214446"/>
          </a:xfrm>
          <a:prstGeom prst="roundRect">
            <a:avLst/>
          </a:prstGeom>
          <a:blipFill dpi="0" rotWithShape="1">
            <a:blip r:embed="rId12">
              <a:alphaModFix amt="7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П. И. Чайковский времена года. Октябрь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1357298"/>
            <a:ext cx="2500330" cy="1714512"/>
          </a:xfrm>
          <a:prstGeom prst="roundRect">
            <a:avLst/>
          </a:prstGeom>
          <a:blipFill dpi="0" rotWithShape="1">
            <a:blip r:embed="rId14">
              <a:alphaModFix amt="7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Видео </a:t>
            </a:r>
          </a:p>
          <a:p>
            <a:pPr algn="ctr"/>
            <a:r>
              <a:rPr lang="ru-RU" sz="2400" b="1" dirty="0" smtClean="0">
                <a:solidFill>
                  <a:srgbClr val="6C000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«Осень разноцветная»</a:t>
            </a:r>
            <a:endParaRPr lang="ru-RU" sz="2400" b="1" dirty="0">
              <a:solidFill>
                <a:srgbClr val="6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642918"/>
            <a:ext cx="73581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МБДОУ №83 «Соколенок» </a:t>
            </a:r>
            <a:endParaRPr lang="ru-RU" sz="32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248016 г. Калуга</a:t>
            </a:r>
            <a:endParaRPr lang="ru-RU" sz="3200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Ул. Баррикад, 142</a:t>
            </a:r>
          </a:p>
          <a:p>
            <a:pPr algn="ctr">
              <a:lnSpc>
                <a:spcPct val="100000"/>
              </a:lnSpc>
            </a:pPr>
            <a:endParaRPr lang="ru-RU" sz="3200" b="1" spc="-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39"/>
          <p:cNvPicPr/>
          <p:nvPr/>
        </p:nvPicPr>
        <p:blipFill>
          <a:blip r:embed="rId3" cstate="print"/>
          <a:stretch/>
        </p:blipFill>
        <p:spPr>
          <a:xfrm>
            <a:off x="1785918" y="2714620"/>
            <a:ext cx="5286572" cy="29281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120</Words>
  <Application>Microsoft Office PowerPoint</Application>
  <PresentationFormat>Экран (4:3)</PresentationFormat>
  <Paragraphs>23</Paragraphs>
  <Slides>7</Slides>
  <Notes>0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Презентация</vt:lpstr>
      <vt:lpstr>Уважаемые родители, мы представляем вам интерактивный плакат на тему:   «Времена года»  Желаем верить, что этот материал будет полезен вам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52</cp:revision>
  <dcterms:created xsi:type="dcterms:W3CDTF">2020-09-10T12:25:00Z</dcterms:created>
  <dcterms:modified xsi:type="dcterms:W3CDTF">2021-11-02T13:51:27Z</dcterms:modified>
</cp:coreProperties>
</file>