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69" r:id="rId3"/>
    <p:sldId id="271" r:id="rId4"/>
    <p:sldId id="273" r:id="rId5"/>
    <p:sldId id="275" r:id="rId6"/>
    <p:sldId id="277" r:id="rId7"/>
    <p:sldId id="280" r:id="rId8"/>
    <p:sldId id="279" r:id="rId9"/>
    <p:sldId id="266" r:id="rId10"/>
    <p:sldId id="281" r:id="rId11"/>
    <p:sldId id="287" r:id="rId12"/>
    <p:sldId id="288" r:id="rId13"/>
    <p:sldId id="289" r:id="rId14"/>
    <p:sldId id="286" r:id="rId15"/>
    <p:sldId id="28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660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&#1048;&#1054;&#1052;%204.docx" TargetMode="External"/><Relationship Id="rId2" Type="http://schemas.openxmlformats.org/officeDocument/2006/relationships/hyperlink" Target="&#1048;&#1054;&#1052;%202.docx" TargetMode="External"/><Relationship Id="rId1" Type="http://schemas.openxmlformats.org/officeDocument/2006/relationships/hyperlink" Target="&#1048;&#1054;&#1052;%201.docx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&#1048;&#1054;&#1052;%201.docx" TargetMode="External"/><Relationship Id="rId2" Type="http://schemas.openxmlformats.org/officeDocument/2006/relationships/hyperlink" Target="&#1048;&#1054;&#1052;%202.docx" TargetMode="External"/><Relationship Id="rId1" Type="http://schemas.openxmlformats.org/officeDocument/2006/relationships/hyperlink" Target="&#1048;&#1054;&#1052;%204.doc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9BA17A-1EA7-4C4A-B8ED-FF2A5F477DC7}" type="doc">
      <dgm:prSet loTypeId="urn:microsoft.com/office/officeart/2005/8/layout/vList2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C3D3E80-6DCB-4581-8F26-C0F2E5F8ECA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800" b="1" dirty="0" smtClean="0">
              <a:latin typeface="Calibri" pitchFamily="34" charset="0"/>
            </a:rPr>
            <a:t>Формирование кадровой политики</a:t>
          </a:r>
          <a:endParaRPr lang="ru-RU" sz="2800" b="1" dirty="0">
            <a:latin typeface="Calibri" pitchFamily="34" charset="0"/>
          </a:endParaRPr>
        </a:p>
      </dgm:t>
    </dgm:pt>
    <dgm:pt modelId="{AEDC6859-FD9B-466F-ACC9-1F0A2574F983}" type="parTrans" cxnId="{39C17E11-7F1A-4C69-9ACC-F160147FF8B8}">
      <dgm:prSet/>
      <dgm:spPr/>
      <dgm:t>
        <a:bodyPr/>
        <a:lstStyle/>
        <a:p>
          <a:endParaRPr lang="ru-RU"/>
        </a:p>
      </dgm:t>
    </dgm:pt>
    <dgm:pt modelId="{3EF69C57-C1C5-44C3-A6EB-7328C0D6B09A}" type="sibTrans" cxnId="{39C17E11-7F1A-4C69-9ACC-F160147FF8B8}">
      <dgm:prSet/>
      <dgm:spPr/>
      <dgm:t>
        <a:bodyPr/>
        <a:lstStyle/>
        <a:p>
          <a:endParaRPr lang="ru-RU"/>
        </a:p>
      </dgm:t>
    </dgm:pt>
    <dgm:pt modelId="{805B82D6-0D07-4F8E-A9FC-BBC9CFA02116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600" b="1" dirty="0" smtClean="0">
              <a:latin typeface="Calibri" pitchFamily="34" charset="0"/>
            </a:rPr>
            <a:t>Организация обучения и аттестации работников</a:t>
          </a:r>
          <a:endParaRPr lang="ru-RU" sz="2600" b="1" dirty="0">
            <a:latin typeface="Calibri" pitchFamily="34" charset="0"/>
          </a:endParaRPr>
        </a:p>
      </dgm:t>
    </dgm:pt>
    <dgm:pt modelId="{08B615FD-79E4-4541-B928-D71CFAD78699}" type="parTrans" cxnId="{3F9B4979-D264-4445-B488-814336CE7126}">
      <dgm:prSet/>
      <dgm:spPr/>
      <dgm:t>
        <a:bodyPr/>
        <a:lstStyle/>
        <a:p>
          <a:endParaRPr lang="ru-RU"/>
        </a:p>
      </dgm:t>
    </dgm:pt>
    <dgm:pt modelId="{6C316C9C-DE4B-4AF9-90D9-B5ABB9B8D484}" type="sibTrans" cxnId="{3F9B4979-D264-4445-B488-814336CE7126}">
      <dgm:prSet/>
      <dgm:spPr/>
      <dgm:t>
        <a:bodyPr/>
        <a:lstStyle/>
        <a:p>
          <a:endParaRPr lang="ru-RU"/>
        </a:p>
      </dgm:t>
    </dgm:pt>
    <dgm:pt modelId="{9D50702B-90FF-4810-8B61-4EE09A988717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600" b="1" dirty="0" smtClean="0">
              <a:latin typeface="Calibri" pitchFamily="34" charset="0"/>
            </a:rPr>
            <a:t>Заключение трудовых договоров</a:t>
          </a:r>
          <a:endParaRPr lang="ru-RU" sz="2600" b="1" dirty="0">
            <a:latin typeface="Calibri" pitchFamily="34" charset="0"/>
          </a:endParaRPr>
        </a:p>
      </dgm:t>
    </dgm:pt>
    <dgm:pt modelId="{56DE1E6E-0711-440F-A0A7-5011D6A469B3}" type="parTrans" cxnId="{17204583-65E1-4A84-A7D5-86E4E67AC51C}">
      <dgm:prSet/>
      <dgm:spPr/>
      <dgm:t>
        <a:bodyPr/>
        <a:lstStyle/>
        <a:p>
          <a:endParaRPr lang="ru-RU"/>
        </a:p>
      </dgm:t>
    </dgm:pt>
    <dgm:pt modelId="{D2AF269B-C4C2-44E6-8BDA-F7B9476A3ADF}" type="sibTrans" cxnId="{17204583-65E1-4A84-A7D5-86E4E67AC51C}">
      <dgm:prSet/>
      <dgm:spPr/>
      <dgm:t>
        <a:bodyPr/>
        <a:lstStyle/>
        <a:p>
          <a:endParaRPr lang="ru-RU"/>
        </a:p>
      </dgm:t>
    </dgm:pt>
    <dgm:pt modelId="{4CCAF2B1-FFF2-4AA8-833E-86C76779FDB0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600" b="1" dirty="0" smtClean="0">
              <a:latin typeface="Calibri" pitchFamily="34" charset="0"/>
            </a:rPr>
            <a:t>Разработка должностных инструкций</a:t>
          </a:r>
          <a:endParaRPr lang="ru-RU" sz="2600" b="1" dirty="0">
            <a:latin typeface="Calibri" pitchFamily="34" charset="0"/>
          </a:endParaRPr>
        </a:p>
      </dgm:t>
    </dgm:pt>
    <dgm:pt modelId="{E7B4FD49-0AAE-416A-88A1-16A2A9B1A519}" type="parTrans" cxnId="{6520C2E6-7B2C-4CA1-B0BA-FBF58F5BBCAC}">
      <dgm:prSet/>
      <dgm:spPr/>
      <dgm:t>
        <a:bodyPr/>
        <a:lstStyle/>
        <a:p>
          <a:endParaRPr lang="ru-RU"/>
        </a:p>
      </dgm:t>
    </dgm:pt>
    <dgm:pt modelId="{5E46E003-FA5E-47B0-8997-36BC263ACF21}" type="sibTrans" cxnId="{6520C2E6-7B2C-4CA1-B0BA-FBF58F5BBCAC}">
      <dgm:prSet/>
      <dgm:spPr/>
      <dgm:t>
        <a:bodyPr/>
        <a:lstStyle/>
        <a:p>
          <a:endParaRPr lang="ru-RU"/>
        </a:p>
      </dgm:t>
    </dgm:pt>
    <dgm:pt modelId="{189B7BC5-7DA7-45B4-B3B5-19E9E4A90D8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600" b="1" dirty="0" smtClean="0">
              <a:latin typeface="Calibri" pitchFamily="34" charset="0"/>
            </a:rPr>
            <a:t>Установление системы оплаты труда</a:t>
          </a:r>
          <a:endParaRPr lang="ru-RU" sz="2600" b="1" dirty="0">
            <a:latin typeface="Calibri" pitchFamily="34" charset="0"/>
          </a:endParaRPr>
        </a:p>
      </dgm:t>
    </dgm:pt>
    <dgm:pt modelId="{3985312C-9D71-43DE-8E5E-15D627DE423C}" type="parTrans" cxnId="{554C8654-A4DD-4CF2-B339-4E4B2E4722B0}">
      <dgm:prSet/>
      <dgm:spPr/>
      <dgm:t>
        <a:bodyPr/>
        <a:lstStyle/>
        <a:p>
          <a:endParaRPr lang="ru-RU"/>
        </a:p>
      </dgm:t>
    </dgm:pt>
    <dgm:pt modelId="{30695C5D-DFB1-4CD3-89CA-A7DBA1C1D4D2}" type="sibTrans" cxnId="{554C8654-A4DD-4CF2-B339-4E4B2E4722B0}">
      <dgm:prSet/>
      <dgm:spPr/>
      <dgm:t>
        <a:bodyPr/>
        <a:lstStyle/>
        <a:p>
          <a:endParaRPr lang="ru-RU"/>
        </a:p>
      </dgm:t>
    </dgm:pt>
    <dgm:pt modelId="{DB7D836B-8945-4E30-80A6-B22AB431CDBE}" type="pres">
      <dgm:prSet presAssocID="{259BA17A-1EA7-4C4A-B8ED-FF2A5F477D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D9A897-FE4A-4C37-BD38-BDAFC696F5E0}" type="pres">
      <dgm:prSet presAssocID="{5C3D3E80-6DCB-4581-8F26-C0F2E5F8ECA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B2727B-C218-422B-999F-FDC9A74348D0}" type="pres">
      <dgm:prSet presAssocID="{3EF69C57-C1C5-44C3-A6EB-7328C0D6B09A}" presName="spacer" presStyleCnt="0"/>
      <dgm:spPr/>
      <dgm:t>
        <a:bodyPr/>
        <a:lstStyle/>
        <a:p>
          <a:endParaRPr lang="ru-RU"/>
        </a:p>
      </dgm:t>
    </dgm:pt>
    <dgm:pt modelId="{2858F282-AD09-4BF0-A33F-206B6AF63BD2}" type="pres">
      <dgm:prSet presAssocID="{805B82D6-0D07-4F8E-A9FC-BBC9CFA0211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424615-650E-499F-A362-54604F7AFAA8}" type="pres">
      <dgm:prSet presAssocID="{6C316C9C-DE4B-4AF9-90D9-B5ABB9B8D484}" presName="spacer" presStyleCnt="0"/>
      <dgm:spPr/>
      <dgm:t>
        <a:bodyPr/>
        <a:lstStyle/>
        <a:p>
          <a:endParaRPr lang="ru-RU"/>
        </a:p>
      </dgm:t>
    </dgm:pt>
    <dgm:pt modelId="{9CFF5E2F-1FC0-4C61-BDD6-D6205219E924}" type="pres">
      <dgm:prSet presAssocID="{9D50702B-90FF-4810-8B61-4EE09A9887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4521C4-F19A-49BC-83F6-E9E28CE45C9E}" type="pres">
      <dgm:prSet presAssocID="{D2AF269B-C4C2-44E6-8BDA-F7B9476A3ADF}" presName="spacer" presStyleCnt="0"/>
      <dgm:spPr/>
      <dgm:t>
        <a:bodyPr/>
        <a:lstStyle/>
        <a:p>
          <a:endParaRPr lang="ru-RU"/>
        </a:p>
      </dgm:t>
    </dgm:pt>
    <dgm:pt modelId="{B465585A-56F5-401F-B0E6-F70AEE68DBEC}" type="pres">
      <dgm:prSet presAssocID="{189B7BC5-7DA7-45B4-B3B5-19E9E4A90D8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106ABB-C96C-4A54-A8FF-A8C96E9C9C5A}" type="pres">
      <dgm:prSet presAssocID="{30695C5D-DFB1-4CD3-89CA-A7DBA1C1D4D2}" presName="spacer" presStyleCnt="0"/>
      <dgm:spPr/>
      <dgm:t>
        <a:bodyPr/>
        <a:lstStyle/>
        <a:p>
          <a:endParaRPr lang="ru-RU"/>
        </a:p>
      </dgm:t>
    </dgm:pt>
    <dgm:pt modelId="{1F10A4AD-1FDE-4B8E-8EF9-C836BFB20604}" type="pres">
      <dgm:prSet presAssocID="{4CCAF2B1-FFF2-4AA8-833E-86C76779FDB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9B4979-D264-4445-B488-814336CE7126}" srcId="{259BA17A-1EA7-4C4A-B8ED-FF2A5F477DC7}" destId="{805B82D6-0D07-4F8E-A9FC-BBC9CFA02116}" srcOrd="1" destOrd="0" parTransId="{08B615FD-79E4-4541-B928-D71CFAD78699}" sibTransId="{6C316C9C-DE4B-4AF9-90D9-B5ABB9B8D484}"/>
    <dgm:cxn modelId="{04BCAA38-7D64-4177-A603-B97492455837}" type="presOf" srcId="{4CCAF2B1-FFF2-4AA8-833E-86C76779FDB0}" destId="{1F10A4AD-1FDE-4B8E-8EF9-C836BFB20604}" srcOrd="0" destOrd="0" presId="urn:microsoft.com/office/officeart/2005/8/layout/vList2"/>
    <dgm:cxn modelId="{65290774-DD90-4C0A-B417-4B5073BF7EBF}" type="presOf" srcId="{189B7BC5-7DA7-45B4-B3B5-19E9E4A90D81}" destId="{B465585A-56F5-401F-B0E6-F70AEE68DBEC}" srcOrd="0" destOrd="0" presId="urn:microsoft.com/office/officeart/2005/8/layout/vList2"/>
    <dgm:cxn modelId="{99D4C4E6-2314-4361-981D-9765D91149DD}" type="presOf" srcId="{9D50702B-90FF-4810-8B61-4EE09A988717}" destId="{9CFF5E2F-1FC0-4C61-BDD6-D6205219E924}" srcOrd="0" destOrd="0" presId="urn:microsoft.com/office/officeart/2005/8/layout/vList2"/>
    <dgm:cxn modelId="{E638868F-91E6-461C-A036-7F45B05C7464}" type="presOf" srcId="{259BA17A-1EA7-4C4A-B8ED-FF2A5F477DC7}" destId="{DB7D836B-8945-4E30-80A6-B22AB431CDBE}" srcOrd="0" destOrd="0" presId="urn:microsoft.com/office/officeart/2005/8/layout/vList2"/>
    <dgm:cxn modelId="{6520C2E6-7B2C-4CA1-B0BA-FBF58F5BBCAC}" srcId="{259BA17A-1EA7-4C4A-B8ED-FF2A5F477DC7}" destId="{4CCAF2B1-FFF2-4AA8-833E-86C76779FDB0}" srcOrd="4" destOrd="0" parTransId="{E7B4FD49-0AAE-416A-88A1-16A2A9B1A519}" sibTransId="{5E46E003-FA5E-47B0-8997-36BC263ACF21}"/>
    <dgm:cxn modelId="{17204583-65E1-4A84-A7D5-86E4E67AC51C}" srcId="{259BA17A-1EA7-4C4A-B8ED-FF2A5F477DC7}" destId="{9D50702B-90FF-4810-8B61-4EE09A988717}" srcOrd="2" destOrd="0" parTransId="{56DE1E6E-0711-440F-A0A7-5011D6A469B3}" sibTransId="{D2AF269B-C4C2-44E6-8BDA-F7B9476A3ADF}"/>
    <dgm:cxn modelId="{39C17E11-7F1A-4C69-9ACC-F160147FF8B8}" srcId="{259BA17A-1EA7-4C4A-B8ED-FF2A5F477DC7}" destId="{5C3D3E80-6DCB-4581-8F26-C0F2E5F8ECA1}" srcOrd="0" destOrd="0" parTransId="{AEDC6859-FD9B-466F-ACC9-1F0A2574F983}" sibTransId="{3EF69C57-C1C5-44C3-A6EB-7328C0D6B09A}"/>
    <dgm:cxn modelId="{B2F83D22-1AE0-48E2-96EF-ABB3FF7C4D6D}" type="presOf" srcId="{805B82D6-0D07-4F8E-A9FC-BBC9CFA02116}" destId="{2858F282-AD09-4BF0-A33F-206B6AF63BD2}" srcOrd="0" destOrd="0" presId="urn:microsoft.com/office/officeart/2005/8/layout/vList2"/>
    <dgm:cxn modelId="{56D22733-8A70-40C0-A099-907193EB586F}" type="presOf" srcId="{5C3D3E80-6DCB-4581-8F26-C0F2E5F8ECA1}" destId="{0ED9A897-FE4A-4C37-BD38-BDAFC696F5E0}" srcOrd="0" destOrd="0" presId="urn:microsoft.com/office/officeart/2005/8/layout/vList2"/>
    <dgm:cxn modelId="{554C8654-A4DD-4CF2-B339-4E4B2E4722B0}" srcId="{259BA17A-1EA7-4C4A-B8ED-FF2A5F477DC7}" destId="{189B7BC5-7DA7-45B4-B3B5-19E9E4A90D81}" srcOrd="3" destOrd="0" parTransId="{3985312C-9D71-43DE-8E5E-15D627DE423C}" sibTransId="{30695C5D-DFB1-4CD3-89CA-A7DBA1C1D4D2}"/>
    <dgm:cxn modelId="{232D1CCA-CF03-4888-BE71-FEF5CB87F343}" type="presParOf" srcId="{DB7D836B-8945-4E30-80A6-B22AB431CDBE}" destId="{0ED9A897-FE4A-4C37-BD38-BDAFC696F5E0}" srcOrd="0" destOrd="0" presId="urn:microsoft.com/office/officeart/2005/8/layout/vList2"/>
    <dgm:cxn modelId="{3130C7E9-400E-43CD-860D-DA0CCB05653D}" type="presParOf" srcId="{DB7D836B-8945-4E30-80A6-B22AB431CDBE}" destId="{A3B2727B-C218-422B-999F-FDC9A74348D0}" srcOrd="1" destOrd="0" presId="urn:microsoft.com/office/officeart/2005/8/layout/vList2"/>
    <dgm:cxn modelId="{FA3D1B9B-289A-4651-88CB-955BAF658971}" type="presParOf" srcId="{DB7D836B-8945-4E30-80A6-B22AB431CDBE}" destId="{2858F282-AD09-4BF0-A33F-206B6AF63BD2}" srcOrd="2" destOrd="0" presId="urn:microsoft.com/office/officeart/2005/8/layout/vList2"/>
    <dgm:cxn modelId="{0F26251F-82AD-40AB-9B06-22A9D845B484}" type="presParOf" srcId="{DB7D836B-8945-4E30-80A6-B22AB431CDBE}" destId="{23424615-650E-499F-A362-54604F7AFAA8}" srcOrd="3" destOrd="0" presId="urn:microsoft.com/office/officeart/2005/8/layout/vList2"/>
    <dgm:cxn modelId="{2199B765-FF7B-4976-87FF-03B0A9AC81D8}" type="presParOf" srcId="{DB7D836B-8945-4E30-80A6-B22AB431CDBE}" destId="{9CFF5E2F-1FC0-4C61-BDD6-D6205219E924}" srcOrd="4" destOrd="0" presId="urn:microsoft.com/office/officeart/2005/8/layout/vList2"/>
    <dgm:cxn modelId="{4D1515AA-509E-4D60-9295-06D4B38B20AE}" type="presParOf" srcId="{DB7D836B-8945-4E30-80A6-B22AB431CDBE}" destId="{6F4521C4-F19A-49BC-83F6-E9E28CE45C9E}" srcOrd="5" destOrd="0" presId="urn:microsoft.com/office/officeart/2005/8/layout/vList2"/>
    <dgm:cxn modelId="{81301C84-C10B-4799-99D7-E9612AFBAEC9}" type="presParOf" srcId="{DB7D836B-8945-4E30-80A6-B22AB431CDBE}" destId="{B465585A-56F5-401F-B0E6-F70AEE68DBEC}" srcOrd="6" destOrd="0" presId="urn:microsoft.com/office/officeart/2005/8/layout/vList2"/>
    <dgm:cxn modelId="{62449330-1049-4D06-BBE9-CD353B348BE2}" type="presParOf" srcId="{DB7D836B-8945-4E30-80A6-B22AB431CDBE}" destId="{E5106ABB-C96C-4A54-A8FF-A8C96E9C9C5A}" srcOrd="7" destOrd="0" presId="urn:microsoft.com/office/officeart/2005/8/layout/vList2"/>
    <dgm:cxn modelId="{C80D80E7-E96E-4FBC-A6D4-88B9D54618CD}" type="presParOf" srcId="{DB7D836B-8945-4E30-80A6-B22AB431CDBE}" destId="{1F10A4AD-1FDE-4B8E-8EF9-C836BFB2060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F702BF-B18C-4880-96C4-716A3CFD15C5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44AE822-6C7B-4CC3-8305-913724513E61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Лишенные права заниматься педагогической деятельностью</a:t>
          </a:r>
          <a:endParaRPr lang="ru-RU" b="1" dirty="0">
            <a:latin typeface="+mj-lt"/>
          </a:endParaRPr>
        </a:p>
      </dgm:t>
    </dgm:pt>
    <dgm:pt modelId="{87A75FED-1D71-44BE-95F0-254913E01C7D}" type="parTrans" cxnId="{8BC6F738-A478-4088-B150-308637ED3D09}">
      <dgm:prSet/>
      <dgm:spPr/>
      <dgm:t>
        <a:bodyPr/>
        <a:lstStyle/>
        <a:p>
          <a:endParaRPr lang="ru-RU"/>
        </a:p>
      </dgm:t>
    </dgm:pt>
    <dgm:pt modelId="{D2B3C731-54EA-4894-BF00-651719B65B93}" type="sibTrans" cxnId="{8BC6F738-A478-4088-B150-308637ED3D09}">
      <dgm:prSet/>
      <dgm:spPr/>
      <dgm:t>
        <a:bodyPr/>
        <a:lstStyle/>
        <a:p>
          <a:endParaRPr lang="ru-RU"/>
        </a:p>
      </dgm:t>
    </dgm:pt>
    <dgm:pt modelId="{47E8F419-BA3C-4E2A-B0CB-562DD01EBF13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Имеющие или имевшие судимость</a:t>
          </a:r>
          <a:endParaRPr lang="ru-RU" b="1" dirty="0">
            <a:latin typeface="+mj-lt"/>
          </a:endParaRPr>
        </a:p>
      </dgm:t>
    </dgm:pt>
    <dgm:pt modelId="{DE8172F0-DA4E-48D8-BCC4-8C214307880D}" type="parTrans" cxnId="{9A8C9F1F-377F-4105-AFF7-BED3B5E16293}">
      <dgm:prSet/>
      <dgm:spPr/>
      <dgm:t>
        <a:bodyPr/>
        <a:lstStyle/>
        <a:p>
          <a:endParaRPr lang="ru-RU"/>
        </a:p>
      </dgm:t>
    </dgm:pt>
    <dgm:pt modelId="{0B5FF0CE-651E-4686-AF44-5FC3BBACD83F}" type="sibTrans" cxnId="{9A8C9F1F-377F-4105-AFF7-BED3B5E16293}">
      <dgm:prSet/>
      <dgm:spPr/>
      <dgm:t>
        <a:bodyPr/>
        <a:lstStyle/>
        <a:p>
          <a:endParaRPr lang="ru-RU"/>
        </a:p>
      </dgm:t>
    </dgm:pt>
    <dgm:pt modelId="{9241FAC5-1A88-460C-93C2-B853BC95DE50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Признанные недееспособными</a:t>
          </a:r>
          <a:endParaRPr lang="ru-RU" b="1" dirty="0">
            <a:latin typeface="+mj-lt"/>
          </a:endParaRPr>
        </a:p>
      </dgm:t>
    </dgm:pt>
    <dgm:pt modelId="{3A36F14E-AEAE-478B-BA04-362BFF5D67BB}" type="parTrans" cxnId="{1DE01AA7-7ECF-467B-BE91-6B6FE9F63097}">
      <dgm:prSet/>
      <dgm:spPr/>
      <dgm:t>
        <a:bodyPr/>
        <a:lstStyle/>
        <a:p>
          <a:endParaRPr lang="ru-RU"/>
        </a:p>
      </dgm:t>
    </dgm:pt>
    <dgm:pt modelId="{436BBF35-9945-463B-A481-C14DAE2D5980}" type="sibTrans" cxnId="{1DE01AA7-7ECF-467B-BE91-6B6FE9F63097}">
      <dgm:prSet/>
      <dgm:spPr/>
      <dgm:t>
        <a:bodyPr/>
        <a:lstStyle/>
        <a:p>
          <a:endParaRPr lang="ru-RU"/>
        </a:p>
      </dgm:t>
    </dgm:pt>
    <dgm:pt modelId="{DEBE2BF9-D142-4059-B3BD-C5D8087BA513}">
      <dgm:prSet/>
      <dgm:spPr/>
      <dgm:t>
        <a:bodyPr/>
        <a:lstStyle/>
        <a:p>
          <a:r>
            <a:rPr lang="ru-RU" b="1" dirty="0" smtClean="0">
              <a:latin typeface="+mj-lt"/>
            </a:rPr>
            <a:t>Имеющие заболевания</a:t>
          </a:r>
          <a:endParaRPr lang="ru-RU" b="1" dirty="0">
            <a:latin typeface="+mj-lt"/>
          </a:endParaRPr>
        </a:p>
      </dgm:t>
    </dgm:pt>
    <dgm:pt modelId="{5BF345DD-EF64-41BF-ADD2-43152DC5348F}" type="parTrans" cxnId="{524F5DF3-D6CA-4905-91F5-377E13A4131D}">
      <dgm:prSet/>
      <dgm:spPr/>
      <dgm:t>
        <a:bodyPr/>
        <a:lstStyle/>
        <a:p>
          <a:endParaRPr lang="ru-RU"/>
        </a:p>
      </dgm:t>
    </dgm:pt>
    <dgm:pt modelId="{CBE17A55-7D09-47B2-97E6-67234ACB03F7}" type="sibTrans" cxnId="{524F5DF3-D6CA-4905-91F5-377E13A4131D}">
      <dgm:prSet/>
      <dgm:spPr/>
      <dgm:t>
        <a:bodyPr/>
        <a:lstStyle/>
        <a:p>
          <a:endParaRPr lang="ru-RU"/>
        </a:p>
      </dgm:t>
    </dgm:pt>
    <dgm:pt modelId="{B7A74A34-0125-4C83-B4B7-3A8F0540936F}" type="pres">
      <dgm:prSet presAssocID="{7CF702BF-B18C-4880-96C4-716A3CFD15C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23A2EC1-0E00-4183-B40E-7C35C0BB55FD}" type="pres">
      <dgm:prSet presAssocID="{7CF702BF-B18C-4880-96C4-716A3CFD15C5}" presName="Name1" presStyleCnt="0"/>
      <dgm:spPr/>
      <dgm:t>
        <a:bodyPr/>
        <a:lstStyle/>
        <a:p>
          <a:endParaRPr lang="ru-RU"/>
        </a:p>
      </dgm:t>
    </dgm:pt>
    <dgm:pt modelId="{A4820FC9-9958-4D5B-97C6-04396EC52D0F}" type="pres">
      <dgm:prSet presAssocID="{7CF702BF-B18C-4880-96C4-716A3CFD15C5}" presName="cycle" presStyleCnt="0"/>
      <dgm:spPr/>
      <dgm:t>
        <a:bodyPr/>
        <a:lstStyle/>
        <a:p>
          <a:endParaRPr lang="ru-RU"/>
        </a:p>
      </dgm:t>
    </dgm:pt>
    <dgm:pt modelId="{2BF95EAD-22B7-4E55-B390-13EB6C7E4CE7}" type="pres">
      <dgm:prSet presAssocID="{7CF702BF-B18C-4880-96C4-716A3CFD15C5}" presName="srcNode" presStyleLbl="node1" presStyleIdx="0" presStyleCnt="4"/>
      <dgm:spPr/>
      <dgm:t>
        <a:bodyPr/>
        <a:lstStyle/>
        <a:p>
          <a:endParaRPr lang="ru-RU"/>
        </a:p>
      </dgm:t>
    </dgm:pt>
    <dgm:pt modelId="{19D89175-4042-4A9D-8BD7-4868AA956A46}" type="pres">
      <dgm:prSet presAssocID="{7CF702BF-B18C-4880-96C4-716A3CFD15C5}" presName="conn" presStyleLbl="parChTrans1D2" presStyleIdx="0" presStyleCnt="1"/>
      <dgm:spPr/>
      <dgm:t>
        <a:bodyPr/>
        <a:lstStyle/>
        <a:p>
          <a:endParaRPr lang="ru-RU"/>
        </a:p>
      </dgm:t>
    </dgm:pt>
    <dgm:pt modelId="{00AE8236-2F67-49A1-B2D5-7930EB8AD5E4}" type="pres">
      <dgm:prSet presAssocID="{7CF702BF-B18C-4880-96C4-716A3CFD15C5}" presName="extraNode" presStyleLbl="node1" presStyleIdx="0" presStyleCnt="4"/>
      <dgm:spPr/>
      <dgm:t>
        <a:bodyPr/>
        <a:lstStyle/>
        <a:p>
          <a:endParaRPr lang="ru-RU"/>
        </a:p>
      </dgm:t>
    </dgm:pt>
    <dgm:pt modelId="{ED938A16-B3CF-4EF3-B5C6-C4F166BADBEC}" type="pres">
      <dgm:prSet presAssocID="{7CF702BF-B18C-4880-96C4-716A3CFD15C5}" presName="dstNode" presStyleLbl="node1" presStyleIdx="0" presStyleCnt="4"/>
      <dgm:spPr/>
      <dgm:t>
        <a:bodyPr/>
        <a:lstStyle/>
        <a:p>
          <a:endParaRPr lang="ru-RU"/>
        </a:p>
      </dgm:t>
    </dgm:pt>
    <dgm:pt modelId="{5FBD382D-EED9-4C55-A93D-93945563251F}" type="pres">
      <dgm:prSet presAssocID="{A44AE822-6C7B-4CC3-8305-913724513E6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1EB5B8-8496-4BD8-B0BA-7EAB6365FCEC}" type="pres">
      <dgm:prSet presAssocID="{A44AE822-6C7B-4CC3-8305-913724513E61}" presName="accent_1" presStyleCnt="0"/>
      <dgm:spPr/>
      <dgm:t>
        <a:bodyPr/>
        <a:lstStyle/>
        <a:p>
          <a:endParaRPr lang="ru-RU"/>
        </a:p>
      </dgm:t>
    </dgm:pt>
    <dgm:pt modelId="{B6BBC715-2478-4DF8-BA6E-A5B60F683AD1}" type="pres">
      <dgm:prSet presAssocID="{A44AE822-6C7B-4CC3-8305-913724513E61}" presName="accentRepeatNode" presStyleLbl="solidFgAcc1" presStyleIdx="0" presStyleCnt="4"/>
      <dgm:spPr/>
      <dgm:t>
        <a:bodyPr/>
        <a:lstStyle/>
        <a:p>
          <a:endParaRPr lang="ru-RU"/>
        </a:p>
      </dgm:t>
    </dgm:pt>
    <dgm:pt modelId="{DAAD6007-B76F-4DDD-A8E9-79264E989FDB}" type="pres">
      <dgm:prSet presAssocID="{47E8F419-BA3C-4E2A-B0CB-562DD01EBF13}" presName="text_2" presStyleLbl="node1" presStyleIdx="1" presStyleCnt="4" custLinFactNeighborX="13704" custLinFactNeighborY="31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EAE26-D9D7-4DAA-B814-5978626B46FE}" type="pres">
      <dgm:prSet presAssocID="{47E8F419-BA3C-4E2A-B0CB-562DD01EBF13}" presName="accent_2" presStyleCnt="0"/>
      <dgm:spPr/>
      <dgm:t>
        <a:bodyPr/>
        <a:lstStyle/>
        <a:p>
          <a:endParaRPr lang="ru-RU"/>
        </a:p>
      </dgm:t>
    </dgm:pt>
    <dgm:pt modelId="{82B69A2B-FF90-4A03-AE33-1986D7B940CF}" type="pres">
      <dgm:prSet presAssocID="{47E8F419-BA3C-4E2A-B0CB-562DD01EBF13}" presName="accentRepeatNode" presStyleLbl="solidFgAcc1" presStyleIdx="1" presStyleCnt="4"/>
      <dgm:spPr/>
      <dgm:t>
        <a:bodyPr/>
        <a:lstStyle/>
        <a:p>
          <a:endParaRPr lang="ru-RU"/>
        </a:p>
      </dgm:t>
    </dgm:pt>
    <dgm:pt modelId="{4F3A86B9-285D-4E98-B993-9BA0DC0B0D6A}" type="pres">
      <dgm:prSet presAssocID="{9241FAC5-1A88-460C-93C2-B853BC95DE50}" presName="text_3" presStyleLbl="node1" presStyleIdx="2" presStyleCnt="4" custLinFactNeighborX="6353" custLinFactNeighborY="-46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CDC2B-59C4-46A7-9587-3DCE97DD3554}" type="pres">
      <dgm:prSet presAssocID="{9241FAC5-1A88-460C-93C2-B853BC95DE50}" presName="accent_3" presStyleCnt="0"/>
      <dgm:spPr/>
      <dgm:t>
        <a:bodyPr/>
        <a:lstStyle/>
        <a:p>
          <a:endParaRPr lang="ru-RU"/>
        </a:p>
      </dgm:t>
    </dgm:pt>
    <dgm:pt modelId="{14F672EA-E812-4A2E-A9AB-103CF253FAF8}" type="pres">
      <dgm:prSet presAssocID="{9241FAC5-1A88-460C-93C2-B853BC95DE50}" presName="accentRepeatNode" presStyleLbl="solidFgAcc1" presStyleIdx="2" presStyleCnt="4"/>
      <dgm:spPr/>
      <dgm:t>
        <a:bodyPr/>
        <a:lstStyle/>
        <a:p>
          <a:endParaRPr lang="ru-RU"/>
        </a:p>
      </dgm:t>
    </dgm:pt>
    <dgm:pt modelId="{74FF35E0-7FCA-48F7-9231-9444D017C1B3}" type="pres">
      <dgm:prSet presAssocID="{DEBE2BF9-D142-4059-B3BD-C5D8087BA51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8AD9B5-826C-4623-BAE0-46941FF9F7D9}" type="pres">
      <dgm:prSet presAssocID="{DEBE2BF9-D142-4059-B3BD-C5D8087BA513}" presName="accent_4" presStyleCnt="0"/>
      <dgm:spPr/>
      <dgm:t>
        <a:bodyPr/>
        <a:lstStyle/>
        <a:p>
          <a:endParaRPr lang="ru-RU"/>
        </a:p>
      </dgm:t>
    </dgm:pt>
    <dgm:pt modelId="{BD5CF8DA-FB5E-4F69-81B3-35CD59AB079C}" type="pres">
      <dgm:prSet presAssocID="{DEBE2BF9-D142-4059-B3BD-C5D8087BA513}" presName="accentRepeatNode" presStyleLbl="solidFgAcc1" presStyleIdx="3" presStyleCnt="4"/>
      <dgm:spPr/>
      <dgm:t>
        <a:bodyPr/>
        <a:lstStyle/>
        <a:p>
          <a:endParaRPr lang="ru-RU"/>
        </a:p>
      </dgm:t>
    </dgm:pt>
  </dgm:ptLst>
  <dgm:cxnLst>
    <dgm:cxn modelId="{796ED156-A481-4495-AA5A-0BDB476203A0}" type="presOf" srcId="{DEBE2BF9-D142-4059-B3BD-C5D8087BA513}" destId="{74FF35E0-7FCA-48F7-9231-9444D017C1B3}" srcOrd="0" destOrd="0" presId="urn:microsoft.com/office/officeart/2008/layout/VerticalCurvedList"/>
    <dgm:cxn modelId="{1DE01AA7-7ECF-467B-BE91-6B6FE9F63097}" srcId="{7CF702BF-B18C-4880-96C4-716A3CFD15C5}" destId="{9241FAC5-1A88-460C-93C2-B853BC95DE50}" srcOrd="2" destOrd="0" parTransId="{3A36F14E-AEAE-478B-BA04-362BFF5D67BB}" sibTransId="{436BBF35-9945-463B-A481-C14DAE2D5980}"/>
    <dgm:cxn modelId="{46274E5E-4ED7-49EF-A1E3-0CC53C12DD9C}" type="presOf" srcId="{A44AE822-6C7B-4CC3-8305-913724513E61}" destId="{5FBD382D-EED9-4C55-A93D-93945563251F}" srcOrd="0" destOrd="0" presId="urn:microsoft.com/office/officeart/2008/layout/VerticalCurvedList"/>
    <dgm:cxn modelId="{A7E371EA-6A7E-499C-BBE1-DFE031EA7E1E}" type="presOf" srcId="{D2B3C731-54EA-4894-BF00-651719B65B93}" destId="{19D89175-4042-4A9D-8BD7-4868AA956A46}" srcOrd="0" destOrd="0" presId="urn:microsoft.com/office/officeart/2008/layout/VerticalCurvedList"/>
    <dgm:cxn modelId="{50B05851-AF2C-4043-8EA2-CC70A75B69F4}" type="presOf" srcId="{47E8F419-BA3C-4E2A-B0CB-562DD01EBF13}" destId="{DAAD6007-B76F-4DDD-A8E9-79264E989FDB}" srcOrd="0" destOrd="0" presId="urn:microsoft.com/office/officeart/2008/layout/VerticalCurvedList"/>
    <dgm:cxn modelId="{8BC6F738-A478-4088-B150-308637ED3D09}" srcId="{7CF702BF-B18C-4880-96C4-716A3CFD15C5}" destId="{A44AE822-6C7B-4CC3-8305-913724513E61}" srcOrd="0" destOrd="0" parTransId="{87A75FED-1D71-44BE-95F0-254913E01C7D}" sibTransId="{D2B3C731-54EA-4894-BF00-651719B65B93}"/>
    <dgm:cxn modelId="{524F5DF3-D6CA-4905-91F5-377E13A4131D}" srcId="{7CF702BF-B18C-4880-96C4-716A3CFD15C5}" destId="{DEBE2BF9-D142-4059-B3BD-C5D8087BA513}" srcOrd="3" destOrd="0" parTransId="{5BF345DD-EF64-41BF-ADD2-43152DC5348F}" sibTransId="{CBE17A55-7D09-47B2-97E6-67234ACB03F7}"/>
    <dgm:cxn modelId="{9A8C9F1F-377F-4105-AFF7-BED3B5E16293}" srcId="{7CF702BF-B18C-4880-96C4-716A3CFD15C5}" destId="{47E8F419-BA3C-4E2A-B0CB-562DD01EBF13}" srcOrd="1" destOrd="0" parTransId="{DE8172F0-DA4E-48D8-BCC4-8C214307880D}" sibTransId="{0B5FF0CE-651E-4686-AF44-5FC3BBACD83F}"/>
    <dgm:cxn modelId="{35611FD8-3258-494F-B870-D640D9A03EA2}" type="presOf" srcId="{9241FAC5-1A88-460C-93C2-B853BC95DE50}" destId="{4F3A86B9-285D-4E98-B993-9BA0DC0B0D6A}" srcOrd="0" destOrd="0" presId="urn:microsoft.com/office/officeart/2008/layout/VerticalCurvedList"/>
    <dgm:cxn modelId="{EB79C53B-4C26-42E7-9A47-B02ECBB68EA8}" type="presOf" srcId="{7CF702BF-B18C-4880-96C4-716A3CFD15C5}" destId="{B7A74A34-0125-4C83-B4B7-3A8F0540936F}" srcOrd="0" destOrd="0" presId="urn:microsoft.com/office/officeart/2008/layout/VerticalCurvedList"/>
    <dgm:cxn modelId="{0EA6B61C-F651-4D0E-9FBE-9F70D2FDA720}" type="presParOf" srcId="{B7A74A34-0125-4C83-B4B7-3A8F0540936F}" destId="{323A2EC1-0E00-4183-B40E-7C35C0BB55FD}" srcOrd="0" destOrd="0" presId="urn:microsoft.com/office/officeart/2008/layout/VerticalCurvedList"/>
    <dgm:cxn modelId="{94F20873-09F3-4A9F-9D71-D5D8A6B54A87}" type="presParOf" srcId="{323A2EC1-0E00-4183-B40E-7C35C0BB55FD}" destId="{A4820FC9-9958-4D5B-97C6-04396EC52D0F}" srcOrd="0" destOrd="0" presId="urn:microsoft.com/office/officeart/2008/layout/VerticalCurvedList"/>
    <dgm:cxn modelId="{F3C1A90F-BA18-4B2A-8315-CB53AB0C6417}" type="presParOf" srcId="{A4820FC9-9958-4D5B-97C6-04396EC52D0F}" destId="{2BF95EAD-22B7-4E55-B390-13EB6C7E4CE7}" srcOrd="0" destOrd="0" presId="urn:microsoft.com/office/officeart/2008/layout/VerticalCurvedList"/>
    <dgm:cxn modelId="{37BB5982-FC45-4F8F-BAC8-3F9855DC4FA5}" type="presParOf" srcId="{A4820FC9-9958-4D5B-97C6-04396EC52D0F}" destId="{19D89175-4042-4A9D-8BD7-4868AA956A46}" srcOrd="1" destOrd="0" presId="urn:microsoft.com/office/officeart/2008/layout/VerticalCurvedList"/>
    <dgm:cxn modelId="{96816C60-0D1E-4A11-92A1-C6B7022E5C11}" type="presParOf" srcId="{A4820FC9-9958-4D5B-97C6-04396EC52D0F}" destId="{00AE8236-2F67-49A1-B2D5-7930EB8AD5E4}" srcOrd="2" destOrd="0" presId="urn:microsoft.com/office/officeart/2008/layout/VerticalCurvedList"/>
    <dgm:cxn modelId="{1D96D801-6844-4E89-B4CA-09372CDA4D93}" type="presParOf" srcId="{A4820FC9-9958-4D5B-97C6-04396EC52D0F}" destId="{ED938A16-B3CF-4EF3-B5C6-C4F166BADBEC}" srcOrd="3" destOrd="0" presId="urn:microsoft.com/office/officeart/2008/layout/VerticalCurvedList"/>
    <dgm:cxn modelId="{FB7F9C5B-26D9-4236-A060-5104A106EA53}" type="presParOf" srcId="{323A2EC1-0E00-4183-B40E-7C35C0BB55FD}" destId="{5FBD382D-EED9-4C55-A93D-93945563251F}" srcOrd="1" destOrd="0" presId="urn:microsoft.com/office/officeart/2008/layout/VerticalCurvedList"/>
    <dgm:cxn modelId="{22A0CEC0-E111-428B-AD52-AFA5B8EB4F35}" type="presParOf" srcId="{323A2EC1-0E00-4183-B40E-7C35C0BB55FD}" destId="{181EB5B8-8496-4BD8-B0BA-7EAB6365FCEC}" srcOrd="2" destOrd="0" presId="urn:microsoft.com/office/officeart/2008/layout/VerticalCurvedList"/>
    <dgm:cxn modelId="{FE3E77EF-B487-4D0D-A72B-AB0E80752741}" type="presParOf" srcId="{181EB5B8-8496-4BD8-B0BA-7EAB6365FCEC}" destId="{B6BBC715-2478-4DF8-BA6E-A5B60F683AD1}" srcOrd="0" destOrd="0" presId="urn:microsoft.com/office/officeart/2008/layout/VerticalCurvedList"/>
    <dgm:cxn modelId="{8C35525B-4C1F-45D0-A04C-B580ACE38E9B}" type="presParOf" srcId="{323A2EC1-0E00-4183-B40E-7C35C0BB55FD}" destId="{DAAD6007-B76F-4DDD-A8E9-79264E989FDB}" srcOrd="3" destOrd="0" presId="urn:microsoft.com/office/officeart/2008/layout/VerticalCurvedList"/>
    <dgm:cxn modelId="{6AA35046-1C93-4942-9FA9-9A61F2D0EE89}" type="presParOf" srcId="{323A2EC1-0E00-4183-B40E-7C35C0BB55FD}" destId="{A92EAE26-D9D7-4DAA-B814-5978626B46FE}" srcOrd="4" destOrd="0" presId="urn:microsoft.com/office/officeart/2008/layout/VerticalCurvedList"/>
    <dgm:cxn modelId="{C85438BB-A1E6-4AD6-8C63-A355698266AF}" type="presParOf" srcId="{A92EAE26-D9D7-4DAA-B814-5978626B46FE}" destId="{82B69A2B-FF90-4A03-AE33-1986D7B940CF}" srcOrd="0" destOrd="0" presId="urn:microsoft.com/office/officeart/2008/layout/VerticalCurvedList"/>
    <dgm:cxn modelId="{1A76B912-D369-461C-8009-67853C8AF4E6}" type="presParOf" srcId="{323A2EC1-0E00-4183-B40E-7C35C0BB55FD}" destId="{4F3A86B9-285D-4E98-B993-9BA0DC0B0D6A}" srcOrd="5" destOrd="0" presId="urn:microsoft.com/office/officeart/2008/layout/VerticalCurvedList"/>
    <dgm:cxn modelId="{C87A923F-DDD5-4648-AA7D-8672F0293479}" type="presParOf" srcId="{323A2EC1-0E00-4183-B40E-7C35C0BB55FD}" destId="{7C6CDC2B-59C4-46A7-9587-3DCE97DD3554}" srcOrd="6" destOrd="0" presId="urn:microsoft.com/office/officeart/2008/layout/VerticalCurvedList"/>
    <dgm:cxn modelId="{17DDE564-D2E3-4A9A-B07B-05FB1B1BD22A}" type="presParOf" srcId="{7C6CDC2B-59C4-46A7-9587-3DCE97DD3554}" destId="{14F672EA-E812-4A2E-A9AB-103CF253FAF8}" srcOrd="0" destOrd="0" presId="urn:microsoft.com/office/officeart/2008/layout/VerticalCurvedList"/>
    <dgm:cxn modelId="{E2E67FAE-E094-4C29-A2AF-FCCACEAB3E95}" type="presParOf" srcId="{323A2EC1-0E00-4183-B40E-7C35C0BB55FD}" destId="{74FF35E0-7FCA-48F7-9231-9444D017C1B3}" srcOrd="7" destOrd="0" presId="urn:microsoft.com/office/officeart/2008/layout/VerticalCurvedList"/>
    <dgm:cxn modelId="{370D6322-0781-4CC4-BC3A-75C9A784FF15}" type="presParOf" srcId="{323A2EC1-0E00-4183-B40E-7C35C0BB55FD}" destId="{5F8AD9B5-826C-4623-BAE0-46941FF9F7D9}" srcOrd="8" destOrd="0" presId="urn:microsoft.com/office/officeart/2008/layout/VerticalCurvedList"/>
    <dgm:cxn modelId="{D0FAF68A-681E-4F29-8836-E3A88043814E}" type="presParOf" srcId="{5F8AD9B5-826C-4623-BAE0-46941FF9F7D9}" destId="{BD5CF8DA-FB5E-4F69-81B3-35CD59AB079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8F24A2-6D2E-4CAF-959C-9E1884B7F173}" type="doc">
      <dgm:prSet loTypeId="urn:microsoft.com/office/officeart/2005/8/layout/vProcess5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F8D4B7E-F55C-4F7E-9BD6-420A98619A58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38100"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ru-RU" b="1" i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rPr>
            <a:t>Повышение квалификации в системе непрерывного профессионального образования</a:t>
          </a:r>
          <a:r>
            <a:rPr lang="ru-RU" b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rPr>
            <a:t> </a:t>
          </a:r>
          <a:endParaRPr lang="ru-RU" b="1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</a:endParaRPr>
        </a:p>
      </dgm:t>
    </dgm:pt>
    <dgm:pt modelId="{1D2E7FAA-3520-4F4C-B054-FA47BFB22E0F}" type="parTrans" cxnId="{1C2A481D-3B6A-4E92-BA8D-C1B29E251E0E}">
      <dgm:prSet/>
      <dgm:spPr/>
      <dgm:t>
        <a:bodyPr/>
        <a:lstStyle/>
        <a:p>
          <a:endParaRPr lang="ru-RU"/>
        </a:p>
      </dgm:t>
    </dgm:pt>
    <dgm:pt modelId="{077E5F67-BF0B-41A2-8855-F138105FD363}" type="sibTrans" cxnId="{1C2A481D-3B6A-4E92-BA8D-C1B29E251E0E}">
      <dgm:prSet/>
      <dgm:spPr/>
      <dgm:t>
        <a:bodyPr/>
        <a:lstStyle/>
        <a:p>
          <a:endParaRPr lang="ru-RU"/>
        </a:p>
      </dgm:t>
    </dgm:pt>
    <dgm:pt modelId="{8E009B63-C39E-4EF3-A03E-B10FC5FB517E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400" b="1" i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Деятельность педагога в профессиональном сообществе</a:t>
          </a:r>
          <a:r>
            <a:rPr lang="ru-RU" sz="2400" b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 </a:t>
          </a:r>
          <a:endParaRPr lang="ru-RU" sz="2400" b="1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  <a:latin typeface="Calibri" pitchFamily="34" charset="0"/>
          </a:endParaRPr>
        </a:p>
      </dgm:t>
    </dgm:pt>
    <dgm:pt modelId="{097429EB-00FA-40CB-8A51-8A30A971BBFB}" type="parTrans" cxnId="{FBF1F292-C694-4712-AE3C-5D0D011D0B3E}">
      <dgm:prSet/>
      <dgm:spPr/>
      <dgm:t>
        <a:bodyPr/>
        <a:lstStyle/>
        <a:p>
          <a:endParaRPr lang="ru-RU"/>
        </a:p>
      </dgm:t>
    </dgm:pt>
    <dgm:pt modelId="{DE0283E5-3800-44BA-ABAE-53D61512E3B8}" type="sibTrans" cxnId="{FBF1F292-C694-4712-AE3C-5D0D011D0B3E}">
      <dgm:prSet/>
      <dgm:spPr/>
      <dgm:t>
        <a:bodyPr/>
        <a:lstStyle/>
        <a:p>
          <a:endParaRPr lang="ru-RU"/>
        </a:p>
      </dgm:t>
    </dgm:pt>
    <dgm:pt modelId="{D94E075A-A55B-446C-B0B9-1252FDDDFC1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400" b="1" i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Участие в методической работе</a:t>
          </a:r>
          <a:r>
            <a:rPr lang="ru-RU" sz="2400" b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 </a:t>
          </a:r>
          <a:endParaRPr lang="ru-RU" sz="2400" b="1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  <a:latin typeface="Calibri" pitchFamily="34" charset="0"/>
          </a:endParaRPr>
        </a:p>
      </dgm:t>
    </dgm:pt>
    <dgm:pt modelId="{97B08EF8-606D-406B-9604-8456C532F6B6}" type="parTrans" cxnId="{033AB4D2-82B8-47CC-9B4F-343F515DFD77}">
      <dgm:prSet/>
      <dgm:spPr/>
      <dgm:t>
        <a:bodyPr/>
        <a:lstStyle/>
        <a:p>
          <a:endParaRPr lang="ru-RU"/>
        </a:p>
      </dgm:t>
    </dgm:pt>
    <dgm:pt modelId="{47440635-2883-427D-B6B6-10ED2C18CF49}" type="sibTrans" cxnId="{033AB4D2-82B8-47CC-9B4F-343F515DFD77}">
      <dgm:prSet/>
      <dgm:spPr/>
      <dgm:t>
        <a:bodyPr/>
        <a:lstStyle/>
        <a:p>
          <a:endParaRPr lang="ru-RU"/>
        </a:p>
      </dgm:t>
    </dgm:pt>
    <dgm:pt modelId="{16848D76-63A6-4CF6-BD7D-68759A7AA97A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400" b="1" i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Самообразование педагога</a:t>
          </a:r>
          <a:r>
            <a:rPr lang="ru-RU" sz="2400" b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 </a:t>
          </a:r>
          <a:endParaRPr lang="ru-RU" sz="2400" b="1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  <a:latin typeface="Calibri" pitchFamily="34" charset="0"/>
          </a:endParaRPr>
        </a:p>
      </dgm:t>
    </dgm:pt>
    <dgm:pt modelId="{2609E68F-DEDC-4A95-97A3-182C3477A9E9}" type="parTrans" cxnId="{6D887ADF-DB3A-4855-826E-5650C43C182C}">
      <dgm:prSet/>
      <dgm:spPr/>
      <dgm:t>
        <a:bodyPr/>
        <a:lstStyle/>
        <a:p>
          <a:endParaRPr lang="ru-RU"/>
        </a:p>
      </dgm:t>
    </dgm:pt>
    <dgm:pt modelId="{3ADE2CA7-7E7F-462C-8312-61A532B9B61D}" type="sibTrans" cxnId="{6D887ADF-DB3A-4855-826E-5650C43C182C}">
      <dgm:prSet/>
      <dgm:spPr/>
      <dgm:t>
        <a:bodyPr/>
        <a:lstStyle/>
        <a:p>
          <a:endParaRPr lang="ru-RU"/>
        </a:p>
      </dgm:t>
    </dgm:pt>
    <dgm:pt modelId="{A4D1FD76-40BD-44C1-A44D-C0A3CC574769}" type="pres">
      <dgm:prSet presAssocID="{268F24A2-6D2E-4CAF-959C-9E1884B7F17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0DB733-BE82-4864-8EE9-BBBE6BB733FD}" type="pres">
      <dgm:prSet presAssocID="{268F24A2-6D2E-4CAF-959C-9E1884B7F173}" presName="dummyMaxCanvas" presStyleCnt="0">
        <dgm:presLayoutVars/>
      </dgm:prSet>
      <dgm:spPr/>
    </dgm:pt>
    <dgm:pt modelId="{33D7A2C6-F511-483D-B67D-C8B2B31D626B}" type="pres">
      <dgm:prSet presAssocID="{268F24A2-6D2E-4CAF-959C-9E1884B7F173}" presName="FourNodes_1" presStyleLbl="node1" presStyleIdx="0" presStyleCnt="4">
        <dgm:presLayoutVars>
          <dgm:bulletEnabled val="1"/>
        </dgm:presLayoutVars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38100">
          <a:solidFill>
            <a:schemeClr val="accent3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9A785614-7F9F-4B3D-8D57-503310E4C76E}" type="pres">
      <dgm:prSet presAssocID="{268F24A2-6D2E-4CAF-959C-9E1884B7F173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46D3F9-1A17-4131-B2EA-CC28BDDEED50}" type="pres">
      <dgm:prSet presAssocID="{268F24A2-6D2E-4CAF-959C-9E1884B7F173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25F284-6B17-44A3-88B6-5508C376E0A0}" type="pres">
      <dgm:prSet presAssocID="{268F24A2-6D2E-4CAF-959C-9E1884B7F173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467C8-B484-4104-94A9-DF17BDEF27C3}" type="pres">
      <dgm:prSet presAssocID="{268F24A2-6D2E-4CAF-959C-9E1884B7F17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BB330C-4E60-4A9D-B58A-C2CBE29575A9}" type="pres">
      <dgm:prSet presAssocID="{268F24A2-6D2E-4CAF-959C-9E1884B7F17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E22E01-F260-4477-9958-A6E81D6E21A8}" type="pres">
      <dgm:prSet presAssocID="{268F24A2-6D2E-4CAF-959C-9E1884B7F17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083D7B-A0BE-4A66-ACFE-5494D768AF5C}" type="pres">
      <dgm:prSet presAssocID="{268F24A2-6D2E-4CAF-959C-9E1884B7F17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224BB6-F55B-49D5-A7F7-4DCEAF587B0F}" type="pres">
      <dgm:prSet presAssocID="{268F24A2-6D2E-4CAF-959C-9E1884B7F17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FD9282-AFF9-49CB-8694-01FE4B2D12C3}" type="pres">
      <dgm:prSet presAssocID="{268F24A2-6D2E-4CAF-959C-9E1884B7F17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D3EAB-7FBB-4CBB-9BBC-51A157F3DEC2}" type="pres">
      <dgm:prSet presAssocID="{268F24A2-6D2E-4CAF-959C-9E1884B7F17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2A481D-3B6A-4E92-BA8D-C1B29E251E0E}" srcId="{268F24A2-6D2E-4CAF-959C-9E1884B7F173}" destId="{5F8D4B7E-F55C-4F7E-9BD6-420A98619A58}" srcOrd="0" destOrd="0" parTransId="{1D2E7FAA-3520-4F4C-B054-FA47BFB22E0F}" sibTransId="{077E5F67-BF0B-41A2-8855-F138105FD363}"/>
    <dgm:cxn modelId="{A4FA9EA2-46E5-4C67-B9C6-7A13D6A2CA11}" type="presOf" srcId="{16848D76-63A6-4CF6-BD7D-68759A7AA97A}" destId="{2525F284-6B17-44A3-88B6-5508C376E0A0}" srcOrd="0" destOrd="0" presId="urn:microsoft.com/office/officeart/2005/8/layout/vProcess5"/>
    <dgm:cxn modelId="{A4C324B7-EE07-46FE-8905-B7202106C523}" type="presOf" srcId="{D94E075A-A55B-446C-B0B9-1252FDDDFC11}" destId="{BA46D3F9-1A17-4131-B2EA-CC28BDDEED50}" srcOrd="0" destOrd="0" presId="urn:microsoft.com/office/officeart/2005/8/layout/vProcess5"/>
    <dgm:cxn modelId="{033AB4D2-82B8-47CC-9B4F-343F515DFD77}" srcId="{268F24A2-6D2E-4CAF-959C-9E1884B7F173}" destId="{D94E075A-A55B-446C-B0B9-1252FDDDFC11}" srcOrd="2" destOrd="0" parTransId="{97B08EF8-606D-406B-9604-8456C532F6B6}" sibTransId="{47440635-2883-427D-B6B6-10ED2C18CF49}"/>
    <dgm:cxn modelId="{CA8E3207-B618-478A-BAA7-25AAE32079A0}" type="presOf" srcId="{077E5F67-BF0B-41A2-8855-F138105FD363}" destId="{0E6467C8-B484-4104-94A9-DF17BDEF27C3}" srcOrd="0" destOrd="0" presId="urn:microsoft.com/office/officeart/2005/8/layout/vProcess5"/>
    <dgm:cxn modelId="{EB4B2B60-CE07-41C4-852C-AFC8BB80D47B}" type="presOf" srcId="{D94E075A-A55B-446C-B0B9-1252FDDDFC11}" destId="{8FFD9282-AFF9-49CB-8694-01FE4B2D12C3}" srcOrd="1" destOrd="0" presId="urn:microsoft.com/office/officeart/2005/8/layout/vProcess5"/>
    <dgm:cxn modelId="{326E4700-15BF-43FC-B895-B57F476168D0}" type="presOf" srcId="{268F24A2-6D2E-4CAF-959C-9E1884B7F173}" destId="{A4D1FD76-40BD-44C1-A44D-C0A3CC574769}" srcOrd="0" destOrd="0" presId="urn:microsoft.com/office/officeart/2005/8/layout/vProcess5"/>
    <dgm:cxn modelId="{2620129C-0FB7-47DF-B214-28A0B1A398FC}" type="presOf" srcId="{5F8D4B7E-F55C-4F7E-9BD6-420A98619A58}" destId="{6A083D7B-A0BE-4A66-ACFE-5494D768AF5C}" srcOrd="1" destOrd="0" presId="urn:microsoft.com/office/officeart/2005/8/layout/vProcess5"/>
    <dgm:cxn modelId="{F1C78057-60C8-47B4-A0BF-8690934CFA81}" type="presOf" srcId="{16848D76-63A6-4CF6-BD7D-68759A7AA97A}" destId="{9E3D3EAB-7FBB-4CBB-9BBC-51A157F3DEC2}" srcOrd="1" destOrd="0" presId="urn:microsoft.com/office/officeart/2005/8/layout/vProcess5"/>
    <dgm:cxn modelId="{F665CAC3-7320-44E9-9775-4801C5FAEEC0}" type="presOf" srcId="{47440635-2883-427D-B6B6-10ED2C18CF49}" destId="{8BE22E01-F260-4477-9958-A6E81D6E21A8}" srcOrd="0" destOrd="0" presId="urn:microsoft.com/office/officeart/2005/8/layout/vProcess5"/>
    <dgm:cxn modelId="{A82D1220-41C5-4D16-B5D4-187F3B0EC592}" type="presOf" srcId="{5F8D4B7E-F55C-4F7E-9BD6-420A98619A58}" destId="{33D7A2C6-F511-483D-B67D-C8B2B31D626B}" srcOrd="0" destOrd="0" presId="urn:microsoft.com/office/officeart/2005/8/layout/vProcess5"/>
    <dgm:cxn modelId="{FBF1F292-C694-4712-AE3C-5D0D011D0B3E}" srcId="{268F24A2-6D2E-4CAF-959C-9E1884B7F173}" destId="{8E009B63-C39E-4EF3-A03E-B10FC5FB517E}" srcOrd="1" destOrd="0" parTransId="{097429EB-00FA-40CB-8A51-8A30A971BBFB}" sibTransId="{DE0283E5-3800-44BA-ABAE-53D61512E3B8}"/>
    <dgm:cxn modelId="{88EA7C32-9E24-4315-B1C4-CD2649BF5AF1}" type="presOf" srcId="{8E009B63-C39E-4EF3-A03E-B10FC5FB517E}" destId="{5D224BB6-F55B-49D5-A7F7-4DCEAF587B0F}" srcOrd="1" destOrd="0" presId="urn:microsoft.com/office/officeart/2005/8/layout/vProcess5"/>
    <dgm:cxn modelId="{C58D5C1D-C354-4F36-B78A-9869101CE116}" type="presOf" srcId="{8E009B63-C39E-4EF3-A03E-B10FC5FB517E}" destId="{9A785614-7F9F-4B3D-8D57-503310E4C76E}" srcOrd="0" destOrd="0" presId="urn:microsoft.com/office/officeart/2005/8/layout/vProcess5"/>
    <dgm:cxn modelId="{6D887ADF-DB3A-4855-826E-5650C43C182C}" srcId="{268F24A2-6D2E-4CAF-959C-9E1884B7F173}" destId="{16848D76-63A6-4CF6-BD7D-68759A7AA97A}" srcOrd="3" destOrd="0" parTransId="{2609E68F-DEDC-4A95-97A3-182C3477A9E9}" sibTransId="{3ADE2CA7-7E7F-462C-8312-61A532B9B61D}"/>
    <dgm:cxn modelId="{DE211B3B-B61F-479C-950B-595A5EC76BAB}" type="presOf" srcId="{DE0283E5-3800-44BA-ABAE-53D61512E3B8}" destId="{A6BB330C-4E60-4A9D-B58A-C2CBE29575A9}" srcOrd="0" destOrd="0" presId="urn:microsoft.com/office/officeart/2005/8/layout/vProcess5"/>
    <dgm:cxn modelId="{DCCBDDF6-A5FB-48BF-B90C-99E291E9030D}" type="presParOf" srcId="{A4D1FD76-40BD-44C1-A44D-C0A3CC574769}" destId="{5B0DB733-BE82-4864-8EE9-BBBE6BB733FD}" srcOrd="0" destOrd="0" presId="urn:microsoft.com/office/officeart/2005/8/layout/vProcess5"/>
    <dgm:cxn modelId="{B0FE5FC6-4F4E-45A8-99B2-917BBDA32122}" type="presParOf" srcId="{A4D1FD76-40BD-44C1-A44D-C0A3CC574769}" destId="{33D7A2C6-F511-483D-B67D-C8B2B31D626B}" srcOrd="1" destOrd="0" presId="urn:microsoft.com/office/officeart/2005/8/layout/vProcess5"/>
    <dgm:cxn modelId="{644AFC29-41DE-4AB4-9DE9-649FF7FD7824}" type="presParOf" srcId="{A4D1FD76-40BD-44C1-A44D-C0A3CC574769}" destId="{9A785614-7F9F-4B3D-8D57-503310E4C76E}" srcOrd="2" destOrd="0" presId="urn:microsoft.com/office/officeart/2005/8/layout/vProcess5"/>
    <dgm:cxn modelId="{2705C7B8-3234-4E7A-A6C2-B4CA48185BB1}" type="presParOf" srcId="{A4D1FD76-40BD-44C1-A44D-C0A3CC574769}" destId="{BA46D3F9-1A17-4131-B2EA-CC28BDDEED50}" srcOrd="3" destOrd="0" presId="urn:microsoft.com/office/officeart/2005/8/layout/vProcess5"/>
    <dgm:cxn modelId="{D4F3CCA0-7B36-4E7E-861A-75C9D6B623AC}" type="presParOf" srcId="{A4D1FD76-40BD-44C1-A44D-C0A3CC574769}" destId="{2525F284-6B17-44A3-88B6-5508C376E0A0}" srcOrd="4" destOrd="0" presId="urn:microsoft.com/office/officeart/2005/8/layout/vProcess5"/>
    <dgm:cxn modelId="{FD3C613D-E7EC-4312-B0C4-8AA22D60B65D}" type="presParOf" srcId="{A4D1FD76-40BD-44C1-A44D-C0A3CC574769}" destId="{0E6467C8-B484-4104-94A9-DF17BDEF27C3}" srcOrd="5" destOrd="0" presId="urn:microsoft.com/office/officeart/2005/8/layout/vProcess5"/>
    <dgm:cxn modelId="{FDF57B55-F4C8-4C39-B9FC-C80D58CEC34B}" type="presParOf" srcId="{A4D1FD76-40BD-44C1-A44D-C0A3CC574769}" destId="{A6BB330C-4E60-4A9D-B58A-C2CBE29575A9}" srcOrd="6" destOrd="0" presId="urn:microsoft.com/office/officeart/2005/8/layout/vProcess5"/>
    <dgm:cxn modelId="{FA4AC288-6CD7-4590-A931-C7F1E86C1114}" type="presParOf" srcId="{A4D1FD76-40BD-44C1-A44D-C0A3CC574769}" destId="{8BE22E01-F260-4477-9958-A6E81D6E21A8}" srcOrd="7" destOrd="0" presId="urn:microsoft.com/office/officeart/2005/8/layout/vProcess5"/>
    <dgm:cxn modelId="{74121DC1-E7BE-48EE-B2A2-4B3E676440E6}" type="presParOf" srcId="{A4D1FD76-40BD-44C1-A44D-C0A3CC574769}" destId="{6A083D7B-A0BE-4A66-ACFE-5494D768AF5C}" srcOrd="8" destOrd="0" presId="urn:microsoft.com/office/officeart/2005/8/layout/vProcess5"/>
    <dgm:cxn modelId="{62EB9FE0-70C9-497A-BDF5-3E7BE4B0EDD9}" type="presParOf" srcId="{A4D1FD76-40BD-44C1-A44D-C0A3CC574769}" destId="{5D224BB6-F55B-49D5-A7F7-4DCEAF587B0F}" srcOrd="9" destOrd="0" presId="urn:microsoft.com/office/officeart/2005/8/layout/vProcess5"/>
    <dgm:cxn modelId="{A0DB791B-5C32-495A-9866-2D52F1AE46F2}" type="presParOf" srcId="{A4D1FD76-40BD-44C1-A44D-C0A3CC574769}" destId="{8FFD9282-AFF9-49CB-8694-01FE4B2D12C3}" srcOrd="10" destOrd="0" presId="urn:microsoft.com/office/officeart/2005/8/layout/vProcess5"/>
    <dgm:cxn modelId="{63E6C72F-B4F9-4D43-A440-1011663840BD}" type="presParOf" srcId="{A4D1FD76-40BD-44C1-A44D-C0A3CC574769}" destId="{9E3D3EAB-7FBB-4CBB-9BBC-51A157F3DEC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937A20-ECCE-4D5E-8819-44A4FA1D2202}" type="doc">
      <dgm:prSet loTypeId="urn:microsoft.com/office/officeart/2005/8/layout/process4" loCatId="process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ru-RU"/>
        </a:p>
      </dgm:t>
    </dgm:pt>
    <dgm:pt modelId="{E7DB8BB3-A70A-46DB-9CD9-C5FDEEBBB6DA}">
      <dgm:prSet custT="1"/>
      <dgm:spPr/>
      <dgm:t>
        <a:bodyPr/>
        <a:lstStyle/>
        <a:p>
          <a:r>
            <a:rPr lang="ru-RU" sz="2800" b="1" cap="none" spc="0" dirty="0" smtClean="0">
              <a:ln w="10541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</a:rPr>
            <a:t>Диагностика, </a:t>
          </a:r>
          <a:r>
            <a:rPr lang="ru-RU" sz="2800" b="1" cap="none" spc="0" dirty="0" smtClean="0">
              <a:ln w="10541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  <a:hlinkClick xmlns:r="http://schemas.openxmlformats.org/officeDocument/2006/relationships" r:id="rId1" action="ppaction://hlinkfile"/>
            </a:rPr>
            <a:t>оценка</a:t>
          </a:r>
          <a:r>
            <a:rPr lang="ru-RU" sz="2800" b="1" cap="none" spc="0" dirty="0" smtClean="0">
              <a:ln w="10541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</a:rPr>
            <a:t> и самооценка своего профессионализма</a:t>
          </a:r>
          <a:endParaRPr lang="ru-RU" sz="2800" b="1" cap="none" spc="0" dirty="0">
            <a:ln w="10541" cmpd="sng">
              <a:solidFill>
                <a:schemeClr val="accent5">
                  <a:lumMod val="50000"/>
                </a:schemeClr>
              </a:solidFill>
              <a:prstDash val="solid"/>
            </a:ln>
            <a:solidFill>
              <a:schemeClr val="accent4">
                <a:lumMod val="50000"/>
              </a:schemeClr>
            </a:solidFill>
            <a:effectLst/>
            <a:latin typeface="Calibri" pitchFamily="34" charset="0"/>
          </a:endParaRPr>
        </a:p>
      </dgm:t>
    </dgm:pt>
    <dgm:pt modelId="{2CF8509C-389A-4101-AF66-81340AC04287}" type="parTrans" cxnId="{7F53D56B-C014-4068-A657-EA89AB5B77CC}">
      <dgm:prSet/>
      <dgm:spPr/>
      <dgm:t>
        <a:bodyPr/>
        <a:lstStyle/>
        <a:p>
          <a:endParaRPr lang="ru-RU"/>
        </a:p>
      </dgm:t>
    </dgm:pt>
    <dgm:pt modelId="{A49C17B3-47ED-4E48-AB24-9E0B8BA08E47}" type="sibTrans" cxnId="{7F53D56B-C014-4068-A657-EA89AB5B77CC}">
      <dgm:prSet/>
      <dgm:spPr/>
      <dgm:t>
        <a:bodyPr/>
        <a:lstStyle/>
        <a:p>
          <a:endParaRPr lang="ru-RU"/>
        </a:p>
      </dgm:t>
    </dgm:pt>
    <dgm:pt modelId="{BE906C30-A5F2-414B-BC81-D2E05FBA0D6D}">
      <dgm:prSet custT="1"/>
      <dgm:spPr/>
      <dgm:t>
        <a:bodyPr/>
        <a:lstStyle/>
        <a:p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Составление </a:t>
          </a:r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  <a:hlinkClick xmlns:r="http://schemas.openxmlformats.org/officeDocument/2006/relationships" r:id="rId2" action="ppaction://hlinkfile"/>
            </a:rPr>
            <a:t>маршрута</a:t>
          </a:r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 профессионального развития</a:t>
          </a:r>
          <a:endParaRPr lang="ru-RU" sz="2800" b="1" dirty="0">
            <a:ln>
              <a:solidFill>
                <a:schemeClr val="accent5">
                  <a:lumMod val="50000"/>
                </a:schemeClr>
              </a:solidFill>
            </a:ln>
            <a:solidFill>
              <a:schemeClr val="accent4">
                <a:lumMod val="50000"/>
              </a:schemeClr>
            </a:solidFill>
            <a:latin typeface="Calibri" pitchFamily="34" charset="0"/>
          </a:endParaRPr>
        </a:p>
      </dgm:t>
    </dgm:pt>
    <dgm:pt modelId="{962BAAE6-238C-4627-A639-9391C8849C95}" type="parTrans" cxnId="{E29708C9-9E78-4CF4-8196-A5E86CED8CCE}">
      <dgm:prSet/>
      <dgm:spPr/>
      <dgm:t>
        <a:bodyPr/>
        <a:lstStyle/>
        <a:p>
          <a:endParaRPr lang="ru-RU"/>
        </a:p>
      </dgm:t>
    </dgm:pt>
    <dgm:pt modelId="{3EEEF46C-CA9C-4677-B792-67FF64E7A1F3}" type="sibTrans" cxnId="{E29708C9-9E78-4CF4-8196-A5E86CED8CCE}">
      <dgm:prSet/>
      <dgm:spPr/>
      <dgm:t>
        <a:bodyPr/>
        <a:lstStyle/>
        <a:p>
          <a:endParaRPr lang="ru-RU"/>
        </a:p>
      </dgm:t>
    </dgm:pt>
    <dgm:pt modelId="{06C517CF-6AC2-4CE1-AEC7-3F2A0FFF29C4}">
      <dgm:prSet custT="1"/>
      <dgm:spPr/>
      <dgm:t>
        <a:bodyPr/>
        <a:lstStyle/>
        <a:p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Реализация индивидуального образовательного маршрута</a:t>
          </a:r>
          <a:endParaRPr lang="ru-RU" sz="2800" b="1" dirty="0">
            <a:ln>
              <a:solidFill>
                <a:schemeClr val="accent5">
                  <a:lumMod val="50000"/>
                </a:schemeClr>
              </a:solidFill>
            </a:ln>
            <a:solidFill>
              <a:schemeClr val="accent4">
                <a:lumMod val="50000"/>
              </a:schemeClr>
            </a:solidFill>
            <a:latin typeface="Calibri" pitchFamily="34" charset="0"/>
          </a:endParaRPr>
        </a:p>
      </dgm:t>
    </dgm:pt>
    <dgm:pt modelId="{B272193E-12A3-4D96-ABE1-99414B7A6234}" type="parTrans" cxnId="{3A320180-0C92-4CEA-A6D4-017EB471AF0F}">
      <dgm:prSet/>
      <dgm:spPr/>
      <dgm:t>
        <a:bodyPr/>
        <a:lstStyle/>
        <a:p>
          <a:endParaRPr lang="ru-RU"/>
        </a:p>
      </dgm:t>
    </dgm:pt>
    <dgm:pt modelId="{A0EECBFB-3023-4C9D-B6C0-9373C9110D8F}" type="sibTrans" cxnId="{3A320180-0C92-4CEA-A6D4-017EB471AF0F}">
      <dgm:prSet/>
      <dgm:spPr/>
      <dgm:t>
        <a:bodyPr/>
        <a:lstStyle/>
        <a:p>
          <a:endParaRPr lang="ru-RU"/>
        </a:p>
      </dgm:t>
    </dgm:pt>
    <dgm:pt modelId="{DF0C1EA2-159E-441C-8055-14FD533A435B}">
      <dgm:prSet custT="1"/>
      <dgm:spPr/>
      <dgm:t>
        <a:bodyPr/>
        <a:lstStyle/>
        <a:p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Рефлексивный </a:t>
          </a:r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  <a:hlinkClick xmlns:r="http://schemas.openxmlformats.org/officeDocument/2006/relationships" r:id="rId3" action="ppaction://hlinkfile"/>
            </a:rPr>
            <a:t>анализ</a:t>
          </a:r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 реализации ИОМ </a:t>
          </a:r>
          <a:endParaRPr lang="ru-RU" sz="2800" b="1" dirty="0">
            <a:ln>
              <a:solidFill>
                <a:schemeClr val="accent5">
                  <a:lumMod val="50000"/>
                </a:schemeClr>
              </a:solidFill>
            </a:ln>
            <a:solidFill>
              <a:schemeClr val="accent4">
                <a:lumMod val="50000"/>
              </a:schemeClr>
            </a:solidFill>
            <a:latin typeface="Calibri" pitchFamily="34" charset="0"/>
          </a:endParaRPr>
        </a:p>
      </dgm:t>
    </dgm:pt>
    <dgm:pt modelId="{959F015F-1E05-4365-9771-42899FF9C4B8}" type="parTrans" cxnId="{F750619A-01A9-4D81-853F-642AECCE7C60}">
      <dgm:prSet/>
      <dgm:spPr/>
      <dgm:t>
        <a:bodyPr/>
        <a:lstStyle/>
        <a:p>
          <a:endParaRPr lang="ru-RU"/>
        </a:p>
      </dgm:t>
    </dgm:pt>
    <dgm:pt modelId="{FDE54D1E-9237-4A3C-AD23-374494FD1FFA}" type="sibTrans" cxnId="{F750619A-01A9-4D81-853F-642AECCE7C60}">
      <dgm:prSet/>
      <dgm:spPr/>
      <dgm:t>
        <a:bodyPr/>
        <a:lstStyle/>
        <a:p>
          <a:endParaRPr lang="ru-RU"/>
        </a:p>
      </dgm:t>
    </dgm:pt>
    <dgm:pt modelId="{CBE6029C-2BC8-487E-BAB5-44054BE7F2C4}" type="pres">
      <dgm:prSet presAssocID="{6E937A20-ECCE-4D5E-8819-44A4FA1D220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503B0E-E148-421D-83F7-E3C05BE70592}" type="pres">
      <dgm:prSet presAssocID="{DF0C1EA2-159E-441C-8055-14FD533A435B}" presName="boxAndChildren" presStyleCnt="0"/>
      <dgm:spPr/>
    </dgm:pt>
    <dgm:pt modelId="{A15F79E0-1B49-438D-8DAD-DD6C859B1DB3}" type="pres">
      <dgm:prSet presAssocID="{DF0C1EA2-159E-441C-8055-14FD533A435B}" presName="parentTextBox" presStyleLbl="node1" presStyleIdx="0" presStyleCnt="4"/>
      <dgm:spPr/>
      <dgm:t>
        <a:bodyPr/>
        <a:lstStyle/>
        <a:p>
          <a:endParaRPr lang="ru-RU"/>
        </a:p>
      </dgm:t>
    </dgm:pt>
    <dgm:pt modelId="{6B1C037D-3900-474C-9CBF-4B8869EC4AD1}" type="pres">
      <dgm:prSet presAssocID="{A0EECBFB-3023-4C9D-B6C0-9373C9110D8F}" presName="sp" presStyleCnt="0"/>
      <dgm:spPr/>
    </dgm:pt>
    <dgm:pt modelId="{DB23BE59-1927-440D-9F70-1F2D0206A095}" type="pres">
      <dgm:prSet presAssocID="{06C517CF-6AC2-4CE1-AEC7-3F2A0FFF29C4}" presName="arrowAndChildren" presStyleCnt="0"/>
      <dgm:spPr/>
    </dgm:pt>
    <dgm:pt modelId="{CEF1F2C5-FBC5-4C6A-8BD5-D452007F370B}" type="pres">
      <dgm:prSet presAssocID="{06C517CF-6AC2-4CE1-AEC7-3F2A0FFF29C4}" presName="parentTextArrow" presStyleLbl="node1" presStyleIdx="1" presStyleCnt="4" custAng="0"/>
      <dgm:spPr/>
      <dgm:t>
        <a:bodyPr/>
        <a:lstStyle/>
        <a:p>
          <a:endParaRPr lang="ru-RU"/>
        </a:p>
      </dgm:t>
    </dgm:pt>
    <dgm:pt modelId="{EF36A806-3BB1-46CD-82E1-406DD64E709A}" type="pres">
      <dgm:prSet presAssocID="{3EEEF46C-CA9C-4677-B792-67FF64E7A1F3}" presName="sp" presStyleCnt="0"/>
      <dgm:spPr/>
    </dgm:pt>
    <dgm:pt modelId="{92EE25CB-1784-4F9F-8DD6-94773204C991}" type="pres">
      <dgm:prSet presAssocID="{BE906C30-A5F2-414B-BC81-D2E05FBA0D6D}" presName="arrowAndChildren" presStyleCnt="0"/>
      <dgm:spPr/>
    </dgm:pt>
    <dgm:pt modelId="{5AE13A38-D1DF-4F79-8E1D-45296163227C}" type="pres">
      <dgm:prSet presAssocID="{BE906C30-A5F2-414B-BC81-D2E05FBA0D6D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350C4FB2-2862-41A9-BABB-017392B7F9CE}" type="pres">
      <dgm:prSet presAssocID="{A49C17B3-47ED-4E48-AB24-9E0B8BA08E47}" presName="sp" presStyleCnt="0"/>
      <dgm:spPr/>
    </dgm:pt>
    <dgm:pt modelId="{BBB21AA3-4FF2-4F53-B01F-6891E2AA90CD}" type="pres">
      <dgm:prSet presAssocID="{E7DB8BB3-A70A-46DB-9CD9-C5FDEEBBB6DA}" presName="arrowAndChildren" presStyleCnt="0"/>
      <dgm:spPr/>
    </dgm:pt>
    <dgm:pt modelId="{15FA4A60-3385-4601-BE92-6C2B94DAD29E}" type="pres">
      <dgm:prSet presAssocID="{E7DB8BB3-A70A-46DB-9CD9-C5FDEEBBB6DA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E1302AEF-382B-4DB5-96F5-33689E831C1E}" type="presOf" srcId="{06C517CF-6AC2-4CE1-AEC7-3F2A0FFF29C4}" destId="{CEF1F2C5-FBC5-4C6A-8BD5-D452007F370B}" srcOrd="0" destOrd="0" presId="urn:microsoft.com/office/officeart/2005/8/layout/process4"/>
    <dgm:cxn modelId="{E29708C9-9E78-4CF4-8196-A5E86CED8CCE}" srcId="{6E937A20-ECCE-4D5E-8819-44A4FA1D2202}" destId="{BE906C30-A5F2-414B-BC81-D2E05FBA0D6D}" srcOrd="1" destOrd="0" parTransId="{962BAAE6-238C-4627-A639-9391C8849C95}" sibTransId="{3EEEF46C-CA9C-4677-B792-67FF64E7A1F3}"/>
    <dgm:cxn modelId="{B26E14E4-F69A-48CD-933B-2804D213617F}" type="presOf" srcId="{E7DB8BB3-A70A-46DB-9CD9-C5FDEEBBB6DA}" destId="{15FA4A60-3385-4601-BE92-6C2B94DAD29E}" srcOrd="0" destOrd="0" presId="urn:microsoft.com/office/officeart/2005/8/layout/process4"/>
    <dgm:cxn modelId="{7EDA197C-EC92-414C-BE1C-ACD05C7DDEA8}" type="presOf" srcId="{6E937A20-ECCE-4D5E-8819-44A4FA1D2202}" destId="{CBE6029C-2BC8-487E-BAB5-44054BE7F2C4}" srcOrd="0" destOrd="0" presId="urn:microsoft.com/office/officeart/2005/8/layout/process4"/>
    <dgm:cxn modelId="{F750619A-01A9-4D81-853F-642AECCE7C60}" srcId="{6E937A20-ECCE-4D5E-8819-44A4FA1D2202}" destId="{DF0C1EA2-159E-441C-8055-14FD533A435B}" srcOrd="3" destOrd="0" parTransId="{959F015F-1E05-4365-9771-42899FF9C4B8}" sibTransId="{FDE54D1E-9237-4A3C-AD23-374494FD1FFA}"/>
    <dgm:cxn modelId="{1D15379E-D85F-4E26-A06C-51C74266A288}" type="presOf" srcId="{DF0C1EA2-159E-441C-8055-14FD533A435B}" destId="{A15F79E0-1B49-438D-8DAD-DD6C859B1DB3}" srcOrd="0" destOrd="0" presId="urn:microsoft.com/office/officeart/2005/8/layout/process4"/>
    <dgm:cxn modelId="{7F53D56B-C014-4068-A657-EA89AB5B77CC}" srcId="{6E937A20-ECCE-4D5E-8819-44A4FA1D2202}" destId="{E7DB8BB3-A70A-46DB-9CD9-C5FDEEBBB6DA}" srcOrd="0" destOrd="0" parTransId="{2CF8509C-389A-4101-AF66-81340AC04287}" sibTransId="{A49C17B3-47ED-4E48-AB24-9E0B8BA08E47}"/>
    <dgm:cxn modelId="{3A320180-0C92-4CEA-A6D4-017EB471AF0F}" srcId="{6E937A20-ECCE-4D5E-8819-44A4FA1D2202}" destId="{06C517CF-6AC2-4CE1-AEC7-3F2A0FFF29C4}" srcOrd="2" destOrd="0" parTransId="{B272193E-12A3-4D96-ABE1-99414B7A6234}" sibTransId="{A0EECBFB-3023-4C9D-B6C0-9373C9110D8F}"/>
    <dgm:cxn modelId="{CB3D124D-A08F-4992-9E6D-5EE03F57E4F6}" type="presOf" srcId="{BE906C30-A5F2-414B-BC81-D2E05FBA0D6D}" destId="{5AE13A38-D1DF-4F79-8E1D-45296163227C}" srcOrd="0" destOrd="0" presId="urn:microsoft.com/office/officeart/2005/8/layout/process4"/>
    <dgm:cxn modelId="{426B73E0-DC7F-478A-A712-DFA660B2CAA8}" type="presParOf" srcId="{CBE6029C-2BC8-487E-BAB5-44054BE7F2C4}" destId="{E8503B0E-E148-421D-83F7-E3C05BE70592}" srcOrd="0" destOrd="0" presId="urn:microsoft.com/office/officeart/2005/8/layout/process4"/>
    <dgm:cxn modelId="{85C57075-0298-4278-8BC8-12063CFA4FF5}" type="presParOf" srcId="{E8503B0E-E148-421D-83F7-E3C05BE70592}" destId="{A15F79E0-1B49-438D-8DAD-DD6C859B1DB3}" srcOrd="0" destOrd="0" presId="urn:microsoft.com/office/officeart/2005/8/layout/process4"/>
    <dgm:cxn modelId="{4573BD19-2D2C-4AA5-A76D-C1B8D334292E}" type="presParOf" srcId="{CBE6029C-2BC8-487E-BAB5-44054BE7F2C4}" destId="{6B1C037D-3900-474C-9CBF-4B8869EC4AD1}" srcOrd="1" destOrd="0" presId="urn:microsoft.com/office/officeart/2005/8/layout/process4"/>
    <dgm:cxn modelId="{7BB493E6-4677-4962-9EC7-7506A559ECDA}" type="presParOf" srcId="{CBE6029C-2BC8-487E-BAB5-44054BE7F2C4}" destId="{DB23BE59-1927-440D-9F70-1F2D0206A095}" srcOrd="2" destOrd="0" presId="urn:microsoft.com/office/officeart/2005/8/layout/process4"/>
    <dgm:cxn modelId="{6CF1F68B-708E-4A63-9317-F080A1BEC0D6}" type="presParOf" srcId="{DB23BE59-1927-440D-9F70-1F2D0206A095}" destId="{CEF1F2C5-FBC5-4C6A-8BD5-D452007F370B}" srcOrd="0" destOrd="0" presId="urn:microsoft.com/office/officeart/2005/8/layout/process4"/>
    <dgm:cxn modelId="{59F301E9-71CE-4ACF-961B-4C60A1178A2E}" type="presParOf" srcId="{CBE6029C-2BC8-487E-BAB5-44054BE7F2C4}" destId="{EF36A806-3BB1-46CD-82E1-406DD64E709A}" srcOrd="3" destOrd="0" presId="urn:microsoft.com/office/officeart/2005/8/layout/process4"/>
    <dgm:cxn modelId="{5756788A-AEF0-4828-B06C-601D19A67F84}" type="presParOf" srcId="{CBE6029C-2BC8-487E-BAB5-44054BE7F2C4}" destId="{92EE25CB-1784-4F9F-8DD6-94773204C991}" srcOrd="4" destOrd="0" presId="urn:microsoft.com/office/officeart/2005/8/layout/process4"/>
    <dgm:cxn modelId="{D30C9349-86F4-4627-AE2D-5FEFCF500D6C}" type="presParOf" srcId="{92EE25CB-1784-4F9F-8DD6-94773204C991}" destId="{5AE13A38-D1DF-4F79-8E1D-45296163227C}" srcOrd="0" destOrd="0" presId="urn:microsoft.com/office/officeart/2005/8/layout/process4"/>
    <dgm:cxn modelId="{7E18D644-50A1-44F0-A4AA-D209B2A54EAA}" type="presParOf" srcId="{CBE6029C-2BC8-487E-BAB5-44054BE7F2C4}" destId="{350C4FB2-2862-41A9-BABB-017392B7F9CE}" srcOrd="5" destOrd="0" presId="urn:microsoft.com/office/officeart/2005/8/layout/process4"/>
    <dgm:cxn modelId="{3706DF5B-A98F-49E1-84B6-DCC672595227}" type="presParOf" srcId="{CBE6029C-2BC8-487E-BAB5-44054BE7F2C4}" destId="{BBB21AA3-4FF2-4F53-B01F-6891E2AA90CD}" srcOrd="6" destOrd="0" presId="urn:microsoft.com/office/officeart/2005/8/layout/process4"/>
    <dgm:cxn modelId="{267B9160-3A2A-41B5-B468-1BDEAAB0E2AE}" type="presParOf" srcId="{BBB21AA3-4FF2-4F53-B01F-6891E2AA90CD}" destId="{15FA4A60-3385-4601-BE92-6C2B94DAD29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D9A897-FE4A-4C37-BD38-BDAFC696F5E0}">
      <dsp:nvSpPr>
        <dsp:cNvPr id="0" name=""/>
        <dsp:cNvSpPr/>
      </dsp:nvSpPr>
      <dsp:spPr>
        <a:xfrm>
          <a:off x="0" y="35099"/>
          <a:ext cx="7499350" cy="842400"/>
        </a:xfrm>
        <a:prstGeom prst="roundRect">
          <a:avLst/>
        </a:prstGeom>
        <a:solidFill>
          <a:schemeClr val="lt1"/>
        </a:solidFill>
        <a:ln w="5715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Calibri" pitchFamily="34" charset="0"/>
            </a:rPr>
            <a:t>Формирование кадровой политики</a:t>
          </a:r>
          <a:endParaRPr lang="ru-RU" sz="2800" b="1" kern="1200" dirty="0">
            <a:latin typeface="Calibri" pitchFamily="34" charset="0"/>
          </a:endParaRPr>
        </a:p>
      </dsp:txBody>
      <dsp:txXfrm>
        <a:off x="41123" y="76222"/>
        <a:ext cx="7417104" cy="760154"/>
      </dsp:txXfrm>
    </dsp:sp>
    <dsp:sp modelId="{2858F282-AD09-4BF0-A33F-206B6AF63BD2}">
      <dsp:nvSpPr>
        <dsp:cNvPr id="0" name=""/>
        <dsp:cNvSpPr/>
      </dsp:nvSpPr>
      <dsp:spPr>
        <a:xfrm>
          <a:off x="0" y="1007100"/>
          <a:ext cx="7499350" cy="842400"/>
        </a:xfrm>
        <a:prstGeom prst="roundRect">
          <a:avLst/>
        </a:prstGeom>
        <a:solidFill>
          <a:schemeClr val="lt1"/>
        </a:solidFill>
        <a:ln w="5715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Calibri" pitchFamily="34" charset="0"/>
            </a:rPr>
            <a:t>Организация обучения и аттестации работников</a:t>
          </a:r>
          <a:endParaRPr lang="ru-RU" sz="2600" b="1" kern="1200" dirty="0">
            <a:latin typeface="Calibri" pitchFamily="34" charset="0"/>
          </a:endParaRPr>
        </a:p>
      </dsp:txBody>
      <dsp:txXfrm>
        <a:off x="41123" y="1048223"/>
        <a:ext cx="7417104" cy="760154"/>
      </dsp:txXfrm>
    </dsp:sp>
    <dsp:sp modelId="{9CFF5E2F-1FC0-4C61-BDD6-D6205219E924}">
      <dsp:nvSpPr>
        <dsp:cNvPr id="0" name=""/>
        <dsp:cNvSpPr/>
      </dsp:nvSpPr>
      <dsp:spPr>
        <a:xfrm>
          <a:off x="0" y="1979100"/>
          <a:ext cx="7499350" cy="842400"/>
        </a:xfrm>
        <a:prstGeom prst="roundRect">
          <a:avLst/>
        </a:prstGeom>
        <a:solidFill>
          <a:schemeClr val="lt1"/>
        </a:solidFill>
        <a:ln w="5715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Calibri" pitchFamily="34" charset="0"/>
            </a:rPr>
            <a:t>Заключение трудовых договоров</a:t>
          </a:r>
          <a:endParaRPr lang="ru-RU" sz="2600" b="1" kern="1200" dirty="0">
            <a:latin typeface="Calibri" pitchFamily="34" charset="0"/>
          </a:endParaRPr>
        </a:p>
      </dsp:txBody>
      <dsp:txXfrm>
        <a:off x="41123" y="2020223"/>
        <a:ext cx="7417104" cy="760154"/>
      </dsp:txXfrm>
    </dsp:sp>
    <dsp:sp modelId="{B465585A-56F5-401F-B0E6-F70AEE68DBEC}">
      <dsp:nvSpPr>
        <dsp:cNvPr id="0" name=""/>
        <dsp:cNvSpPr/>
      </dsp:nvSpPr>
      <dsp:spPr>
        <a:xfrm>
          <a:off x="0" y="2951099"/>
          <a:ext cx="7499350" cy="842400"/>
        </a:xfrm>
        <a:prstGeom prst="roundRect">
          <a:avLst/>
        </a:prstGeom>
        <a:solidFill>
          <a:schemeClr val="lt1"/>
        </a:solidFill>
        <a:ln w="5715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Calibri" pitchFamily="34" charset="0"/>
            </a:rPr>
            <a:t>Установление системы оплаты труда</a:t>
          </a:r>
          <a:endParaRPr lang="ru-RU" sz="2600" b="1" kern="1200" dirty="0">
            <a:latin typeface="Calibri" pitchFamily="34" charset="0"/>
          </a:endParaRPr>
        </a:p>
      </dsp:txBody>
      <dsp:txXfrm>
        <a:off x="41123" y="2992222"/>
        <a:ext cx="7417104" cy="760154"/>
      </dsp:txXfrm>
    </dsp:sp>
    <dsp:sp modelId="{1F10A4AD-1FDE-4B8E-8EF9-C836BFB20604}">
      <dsp:nvSpPr>
        <dsp:cNvPr id="0" name=""/>
        <dsp:cNvSpPr/>
      </dsp:nvSpPr>
      <dsp:spPr>
        <a:xfrm>
          <a:off x="0" y="3923100"/>
          <a:ext cx="7499350" cy="842400"/>
        </a:xfrm>
        <a:prstGeom prst="roundRect">
          <a:avLst/>
        </a:prstGeom>
        <a:solidFill>
          <a:schemeClr val="lt1"/>
        </a:solidFill>
        <a:ln w="5715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Calibri" pitchFamily="34" charset="0"/>
            </a:rPr>
            <a:t>Разработка должностных инструкций</a:t>
          </a:r>
          <a:endParaRPr lang="ru-RU" sz="2600" b="1" kern="1200" dirty="0">
            <a:latin typeface="Calibri" pitchFamily="34" charset="0"/>
          </a:endParaRPr>
        </a:p>
      </dsp:txBody>
      <dsp:txXfrm>
        <a:off x="41123" y="3964223"/>
        <a:ext cx="7417104" cy="760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D89175-4042-4A9D-8BD7-4868AA956A46}">
      <dsp:nvSpPr>
        <dsp:cNvPr id="0" name=""/>
        <dsp:cNvSpPr/>
      </dsp:nvSpPr>
      <dsp:spPr>
        <a:xfrm>
          <a:off x="-5116991" y="-783865"/>
          <a:ext cx="6093692" cy="6093692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D382D-EED9-4C55-A93D-93945563251F}">
      <dsp:nvSpPr>
        <dsp:cNvPr id="0" name=""/>
        <dsp:cNvSpPr/>
      </dsp:nvSpPr>
      <dsp:spPr>
        <a:xfrm>
          <a:off x="511409" y="347955"/>
          <a:ext cx="7655708" cy="6962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667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latin typeface="+mj-lt"/>
            </a:rPr>
            <a:t>Лишенные права заниматься педагогической деятельностью</a:t>
          </a:r>
          <a:endParaRPr lang="ru-RU" sz="2100" b="1" kern="1200" dirty="0">
            <a:latin typeface="+mj-lt"/>
          </a:endParaRPr>
        </a:p>
      </dsp:txBody>
      <dsp:txXfrm>
        <a:off x="511409" y="347955"/>
        <a:ext cx="7655708" cy="696273"/>
      </dsp:txXfrm>
    </dsp:sp>
    <dsp:sp modelId="{B6BBC715-2478-4DF8-BA6E-A5B60F683AD1}">
      <dsp:nvSpPr>
        <dsp:cNvPr id="0" name=""/>
        <dsp:cNvSpPr/>
      </dsp:nvSpPr>
      <dsp:spPr>
        <a:xfrm>
          <a:off x="76237" y="260921"/>
          <a:ext cx="870342" cy="8703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AAD6007-B76F-4DDD-A8E9-79264E989FDB}">
      <dsp:nvSpPr>
        <dsp:cNvPr id="0" name=""/>
        <dsp:cNvSpPr/>
      </dsp:nvSpPr>
      <dsp:spPr>
        <a:xfrm>
          <a:off x="973081" y="1414459"/>
          <a:ext cx="7256518" cy="696273"/>
        </a:xfrm>
        <a:prstGeom prst="rect">
          <a:avLst/>
        </a:prstGeom>
        <a:gradFill rotWithShape="0">
          <a:gsLst>
            <a:gs pos="0">
              <a:schemeClr val="accent2">
                <a:hueOff val="6336281"/>
                <a:satOff val="-12229"/>
                <a:lumOff val="-1570"/>
                <a:alphaOff val="0"/>
                <a:tint val="35000"/>
                <a:satMod val="253000"/>
              </a:schemeClr>
            </a:gs>
            <a:gs pos="50000">
              <a:schemeClr val="accent2">
                <a:hueOff val="6336281"/>
                <a:satOff val="-12229"/>
                <a:lumOff val="-1570"/>
                <a:alphaOff val="0"/>
                <a:tint val="42000"/>
                <a:satMod val="255000"/>
              </a:schemeClr>
            </a:gs>
            <a:gs pos="97000">
              <a:schemeClr val="accent2">
                <a:hueOff val="6336281"/>
                <a:satOff val="-12229"/>
                <a:lumOff val="-1570"/>
                <a:alphaOff val="0"/>
                <a:tint val="53000"/>
                <a:satMod val="260000"/>
              </a:schemeClr>
            </a:gs>
            <a:gs pos="100000">
              <a:schemeClr val="accent2">
                <a:hueOff val="6336281"/>
                <a:satOff val="-12229"/>
                <a:lumOff val="-157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667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latin typeface="+mj-lt"/>
            </a:rPr>
            <a:t>Имеющие или имевшие судимость</a:t>
          </a:r>
          <a:endParaRPr lang="ru-RU" sz="2100" b="1" kern="1200" dirty="0">
            <a:latin typeface="+mj-lt"/>
          </a:endParaRPr>
        </a:p>
      </dsp:txBody>
      <dsp:txXfrm>
        <a:off x="973081" y="1414459"/>
        <a:ext cx="7256518" cy="696273"/>
      </dsp:txXfrm>
    </dsp:sp>
    <dsp:sp modelId="{82B69A2B-FF90-4A03-AE33-1986D7B940CF}">
      <dsp:nvSpPr>
        <dsp:cNvPr id="0" name=""/>
        <dsp:cNvSpPr/>
      </dsp:nvSpPr>
      <dsp:spPr>
        <a:xfrm>
          <a:off x="475427" y="1305513"/>
          <a:ext cx="870342" cy="8703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hueOff val="6336281"/>
              <a:satOff val="-12229"/>
              <a:lumOff val="-157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F3A86B9-285D-4E98-B993-9BA0DC0B0D6A}">
      <dsp:nvSpPr>
        <dsp:cNvPr id="0" name=""/>
        <dsp:cNvSpPr/>
      </dsp:nvSpPr>
      <dsp:spPr>
        <a:xfrm>
          <a:off x="973081" y="2405062"/>
          <a:ext cx="7256518" cy="696273"/>
        </a:xfrm>
        <a:prstGeom prst="rect">
          <a:avLst/>
        </a:prstGeom>
        <a:gradFill rotWithShape="0">
          <a:gsLst>
            <a:gs pos="0">
              <a:schemeClr val="accent2">
                <a:hueOff val="12672561"/>
                <a:satOff val="-24457"/>
                <a:lumOff val="-3140"/>
                <a:alphaOff val="0"/>
                <a:tint val="35000"/>
                <a:satMod val="253000"/>
              </a:schemeClr>
            </a:gs>
            <a:gs pos="50000">
              <a:schemeClr val="accent2">
                <a:hueOff val="12672561"/>
                <a:satOff val="-24457"/>
                <a:lumOff val="-3140"/>
                <a:alphaOff val="0"/>
                <a:tint val="42000"/>
                <a:satMod val="255000"/>
              </a:schemeClr>
            </a:gs>
            <a:gs pos="97000">
              <a:schemeClr val="accent2">
                <a:hueOff val="12672561"/>
                <a:satOff val="-24457"/>
                <a:lumOff val="-3140"/>
                <a:alphaOff val="0"/>
                <a:tint val="53000"/>
                <a:satMod val="260000"/>
              </a:schemeClr>
            </a:gs>
            <a:gs pos="100000">
              <a:schemeClr val="accent2">
                <a:hueOff val="12672561"/>
                <a:satOff val="-24457"/>
                <a:lumOff val="-314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667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latin typeface="+mj-lt"/>
            </a:rPr>
            <a:t>Признанные недееспособными</a:t>
          </a:r>
          <a:endParaRPr lang="ru-RU" sz="2100" b="1" kern="1200" dirty="0">
            <a:latin typeface="+mj-lt"/>
          </a:endParaRPr>
        </a:p>
      </dsp:txBody>
      <dsp:txXfrm>
        <a:off x="973081" y="2405062"/>
        <a:ext cx="7256518" cy="696273"/>
      </dsp:txXfrm>
    </dsp:sp>
    <dsp:sp modelId="{14F672EA-E812-4A2E-A9AB-103CF253FAF8}">
      <dsp:nvSpPr>
        <dsp:cNvPr id="0" name=""/>
        <dsp:cNvSpPr/>
      </dsp:nvSpPr>
      <dsp:spPr>
        <a:xfrm>
          <a:off x="475427" y="2350105"/>
          <a:ext cx="870342" cy="8703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hueOff val="12672561"/>
              <a:satOff val="-24457"/>
              <a:lumOff val="-314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4FF35E0-7FCA-48F7-9231-9444D017C1B3}">
      <dsp:nvSpPr>
        <dsp:cNvPr id="0" name=""/>
        <dsp:cNvSpPr/>
      </dsp:nvSpPr>
      <dsp:spPr>
        <a:xfrm>
          <a:off x="511409" y="3481732"/>
          <a:ext cx="7655708" cy="696273"/>
        </a:xfrm>
        <a:prstGeom prst="rect">
          <a:avLst/>
        </a:prstGeom>
        <a:gradFill rotWithShape="0">
          <a:gsLst>
            <a:gs pos="0">
              <a:schemeClr val="accent2">
                <a:hueOff val="19008842"/>
                <a:satOff val="-36686"/>
                <a:lumOff val="-4710"/>
                <a:alphaOff val="0"/>
                <a:tint val="35000"/>
                <a:satMod val="253000"/>
              </a:schemeClr>
            </a:gs>
            <a:gs pos="50000">
              <a:schemeClr val="accent2">
                <a:hueOff val="19008842"/>
                <a:satOff val="-36686"/>
                <a:lumOff val="-4710"/>
                <a:alphaOff val="0"/>
                <a:tint val="42000"/>
                <a:satMod val="255000"/>
              </a:schemeClr>
            </a:gs>
            <a:gs pos="97000">
              <a:schemeClr val="accent2">
                <a:hueOff val="19008842"/>
                <a:satOff val="-36686"/>
                <a:lumOff val="-4710"/>
                <a:alphaOff val="0"/>
                <a:tint val="53000"/>
                <a:satMod val="260000"/>
              </a:schemeClr>
            </a:gs>
            <a:gs pos="100000">
              <a:schemeClr val="accent2">
                <a:hueOff val="19008842"/>
                <a:satOff val="-36686"/>
                <a:lumOff val="-471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2667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latin typeface="+mj-lt"/>
            </a:rPr>
            <a:t>Имеющие заболевания</a:t>
          </a:r>
          <a:endParaRPr lang="ru-RU" sz="2100" b="1" kern="1200" dirty="0">
            <a:latin typeface="+mj-lt"/>
          </a:endParaRPr>
        </a:p>
      </dsp:txBody>
      <dsp:txXfrm>
        <a:off x="511409" y="3481732"/>
        <a:ext cx="7655708" cy="696273"/>
      </dsp:txXfrm>
    </dsp:sp>
    <dsp:sp modelId="{BD5CF8DA-FB5E-4F69-81B3-35CD59AB079C}">
      <dsp:nvSpPr>
        <dsp:cNvPr id="0" name=""/>
        <dsp:cNvSpPr/>
      </dsp:nvSpPr>
      <dsp:spPr>
        <a:xfrm>
          <a:off x="76237" y="3394697"/>
          <a:ext cx="870342" cy="8703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>
              <a:hueOff val="19008842"/>
              <a:satOff val="-36686"/>
              <a:lumOff val="-471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D7A2C6-F511-483D-B67D-C8B2B31D626B}">
      <dsp:nvSpPr>
        <dsp:cNvPr id="0" name=""/>
        <dsp:cNvSpPr/>
      </dsp:nvSpPr>
      <dsp:spPr>
        <a:xfrm>
          <a:off x="0" y="0"/>
          <a:ext cx="5999480" cy="1056132"/>
        </a:xfrm>
        <a:prstGeom prst="roundRect">
          <a:avLst>
            <a:gd name="adj" fmla="val 10000"/>
          </a:avLst>
        </a:prstGeom>
        <a:solidFill>
          <a:schemeClr val="lt1"/>
        </a:solidFill>
        <a:ln w="381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rPr>
            <a:t>Повышение квалификации в системе непрерывного профессионального образования</a:t>
          </a:r>
          <a:r>
            <a:rPr lang="ru-RU" sz="2000" b="1" kern="1200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rPr>
            <a:t> </a:t>
          </a:r>
          <a:endParaRPr lang="ru-RU" sz="2000" b="1" kern="1200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</a:endParaRPr>
        </a:p>
      </dsp:txBody>
      <dsp:txXfrm>
        <a:off x="30933" y="30933"/>
        <a:ext cx="4770588" cy="994266"/>
      </dsp:txXfrm>
    </dsp:sp>
    <dsp:sp modelId="{9A785614-7F9F-4B3D-8D57-503310E4C76E}">
      <dsp:nvSpPr>
        <dsp:cNvPr id="0" name=""/>
        <dsp:cNvSpPr/>
      </dsp:nvSpPr>
      <dsp:spPr>
        <a:xfrm>
          <a:off x="502456" y="1248156"/>
          <a:ext cx="5999480" cy="1056132"/>
        </a:xfrm>
        <a:prstGeom prst="roundRect">
          <a:avLst>
            <a:gd name="adj" fmla="val 10000"/>
          </a:avLst>
        </a:prstGeom>
        <a:solidFill>
          <a:schemeClr val="lt1"/>
        </a:solidFill>
        <a:ln w="5715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Деятельность педагога в профессиональном сообществе</a:t>
          </a:r>
          <a:r>
            <a:rPr lang="ru-RU" sz="2400" b="1" kern="1200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 </a:t>
          </a:r>
          <a:endParaRPr lang="ru-RU" sz="2400" b="1" kern="1200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  <a:latin typeface="Calibri" pitchFamily="34" charset="0"/>
          </a:endParaRPr>
        </a:p>
      </dsp:txBody>
      <dsp:txXfrm>
        <a:off x="533389" y="1279089"/>
        <a:ext cx="4748671" cy="994266"/>
      </dsp:txXfrm>
    </dsp:sp>
    <dsp:sp modelId="{BA46D3F9-1A17-4131-B2EA-CC28BDDEED50}">
      <dsp:nvSpPr>
        <dsp:cNvPr id="0" name=""/>
        <dsp:cNvSpPr/>
      </dsp:nvSpPr>
      <dsp:spPr>
        <a:xfrm>
          <a:off x="997413" y="2496312"/>
          <a:ext cx="5999480" cy="1056132"/>
        </a:xfrm>
        <a:prstGeom prst="roundRect">
          <a:avLst>
            <a:gd name="adj" fmla="val 10000"/>
          </a:avLst>
        </a:prstGeom>
        <a:solidFill>
          <a:schemeClr val="lt1"/>
        </a:solidFill>
        <a:ln w="5715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Участие в методической работе</a:t>
          </a:r>
          <a:r>
            <a:rPr lang="ru-RU" sz="2400" b="1" kern="1200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 </a:t>
          </a:r>
          <a:endParaRPr lang="ru-RU" sz="2400" b="1" kern="1200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  <a:latin typeface="Calibri" pitchFamily="34" charset="0"/>
          </a:endParaRPr>
        </a:p>
      </dsp:txBody>
      <dsp:txXfrm>
        <a:off x="1028346" y="2527245"/>
        <a:ext cx="4756171" cy="994265"/>
      </dsp:txXfrm>
    </dsp:sp>
    <dsp:sp modelId="{2525F284-6B17-44A3-88B6-5508C376E0A0}">
      <dsp:nvSpPr>
        <dsp:cNvPr id="0" name=""/>
        <dsp:cNvSpPr/>
      </dsp:nvSpPr>
      <dsp:spPr>
        <a:xfrm>
          <a:off x="1499869" y="3744468"/>
          <a:ext cx="5999480" cy="1056132"/>
        </a:xfrm>
        <a:prstGeom prst="roundRect">
          <a:avLst>
            <a:gd name="adj" fmla="val 10000"/>
          </a:avLst>
        </a:prstGeom>
        <a:solidFill>
          <a:schemeClr val="lt1"/>
        </a:solidFill>
        <a:ln w="5715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Самообразование педагога</a:t>
          </a:r>
          <a:r>
            <a:rPr lang="ru-RU" sz="2400" b="1" kern="1200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 </a:t>
          </a:r>
          <a:endParaRPr lang="ru-RU" sz="2400" b="1" kern="1200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  <a:latin typeface="Calibri" pitchFamily="34" charset="0"/>
          </a:endParaRPr>
        </a:p>
      </dsp:txBody>
      <dsp:txXfrm>
        <a:off x="1530802" y="3775401"/>
        <a:ext cx="4748671" cy="994266"/>
      </dsp:txXfrm>
    </dsp:sp>
    <dsp:sp modelId="{0E6467C8-B484-4104-94A9-DF17BDEF27C3}">
      <dsp:nvSpPr>
        <dsp:cNvPr id="0" name=""/>
        <dsp:cNvSpPr/>
      </dsp:nvSpPr>
      <dsp:spPr>
        <a:xfrm>
          <a:off x="5312994" y="808901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5467453" y="808901"/>
        <a:ext cx="377567" cy="516580"/>
      </dsp:txXfrm>
    </dsp:sp>
    <dsp:sp modelId="{A6BB330C-4E60-4A9D-B58A-C2CBE29575A9}">
      <dsp:nvSpPr>
        <dsp:cNvPr id="0" name=""/>
        <dsp:cNvSpPr/>
      </dsp:nvSpPr>
      <dsp:spPr>
        <a:xfrm>
          <a:off x="5815450" y="2057057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5969909" y="2057057"/>
        <a:ext cx="377567" cy="516580"/>
      </dsp:txXfrm>
    </dsp:sp>
    <dsp:sp modelId="{8BE22E01-F260-4477-9958-A6E81D6E21A8}">
      <dsp:nvSpPr>
        <dsp:cNvPr id="0" name=""/>
        <dsp:cNvSpPr/>
      </dsp:nvSpPr>
      <dsp:spPr>
        <a:xfrm>
          <a:off x="6310407" y="3305213"/>
          <a:ext cx="686485" cy="68648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6464866" y="3305213"/>
        <a:ext cx="377567" cy="5165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5F79E0-1B49-438D-8DAD-DD6C859B1DB3}">
      <dsp:nvSpPr>
        <dsp:cNvPr id="0" name=""/>
        <dsp:cNvSpPr/>
      </dsp:nvSpPr>
      <dsp:spPr>
        <a:xfrm>
          <a:off x="0" y="3937532"/>
          <a:ext cx="7499350" cy="861435"/>
        </a:xfrm>
        <a:prstGeom prst="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4">
                <a:alpha val="9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4">
                <a:alpha val="9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4">
                <a:alpha val="9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4">
              <a:alpha val="9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Рефлексивный </a:t>
          </a:r>
          <a:r>
            <a:rPr lang="ru-RU" sz="2800" b="1" kern="120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  <a:hlinkClick xmlns:r="http://schemas.openxmlformats.org/officeDocument/2006/relationships" r:id="rId1" action="ppaction://hlinkfile"/>
            </a:rPr>
            <a:t>анализ</a:t>
          </a:r>
          <a:r>
            <a:rPr lang="ru-RU" sz="2800" b="1" kern="120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 реализации ИОМ </a:t>
          </a:r>
          <a:endParaRPr lang="ru-RU" sz="2800" b="1" kern="1200" dirty="0">
            <a:ln>
              <a:solidFill>
                <a:schemeClr val="accent5">
                  <a:lumMod val="50000"/>
                </a:schemeClr>
              </a:solidFill>
            </a:ln>
            <a:solidFill>
              <a:schemeClr val="accent4">
                <a:lumMod val="50000"/>
              </a:schemeClr>
            </a:solidFill>
            <a:latin typeface="Calibri" pitchFamily="34" charset="0"/>
          </a:endParaRPr>
        </a:p>
      </dsp:txBody>
      <dsp:txXfrm>
        <a:off x="0" y="3937532"/>
        <a:ext cx="7499350" cy="861435"/>
      </dsp:txXfrm>
    </dsp:sp>
    <dsp:sp modelId="{CEF1F2C5-FBC5-4C6A-8BD5-D452007F370B}">
      <dsp:nvSpPr>
        <dsp:cNvPr id="0" name=""/>
        <dsp:cNvSpPr/>
      </dsp:nvSpPr>
      <dsp:spPr>
        <a:xfrm rot="10800000">
          <a:off x="0" y="2625565"/>
          <a:ext cx="7499350" cy="1324888"/>
        </a:xfrm>
        <a:prstGeom prst="upArrowCallou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13333"/>
                <a:tint val="92000"/>
                <a:satMod val="170000"/>
              </a:schemeClr>
            </a:gs>
            <a:gs pos="15000">
              <a:schemeClr val="accent4">
                <a:alpha val="90000"/>
                <a:hueOff val="0"/>
                <a:satOff val="0"/>
                <a:lumOff val="0"/>
                <a:alphaOff val="-13333"/>
                <a:tint val="92000"/>
                <a:shade val="99000"/>
                <a:satMod val="170000"/>
              </a:schemeClr>
            </a:gs>
            <a:gs pos="62000">
              <a:schemeClr val="accent4">
                <a:alpha val="90000"/>
                <a:hueOff val="0"/>
                <a:satOff val="0"/>
                <a:lumOff val="0"/>
                <a:alphaOff val="-13333"/>
                <a:tint val="96000"/>
                <a:shade val="80000"/>
                <a:satMod val="170000"/>
              </a:schemeClr>
            </a:gs>
            <a:gs pos="97000">
              <a:schemeClr val="accent4">
                <a:alpha val="90000"/>
                <a:hueOff val="0"/>
                <a:satOff val="0"/>
                <a:lumOff val="0"/>
                <a:alphaOff val="-13333"/>
                <a:tint val="98000"/>
                <a:shade val="63000"/>
                <a:satMod val="17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13333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4">
              <a:alpha val="90000"/>
              <a:hueOff val="0"/>
              <a:satOff val="0"/>
              <a:lumOff val="0"/>
              <a:alphaOff val="-13333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Реализация индивидуального образовательного маршрута</a:t>
          </a:r>
          <a:endParaRPr lang="ru-RU" sz="2800" b="1" kern="1200" dirty="0">
            <a:ln>
              <a:solidFill>
                <a:schemeClr val="accent5">
                  <a:lumMod val="50000"/>
                </a:schemeClr>
              </a:solidFill>
            </a:ln>
            <a:solidFill>
              <a:schemeClr val="accent4">
                <a:lumMod val="50000"/>
              </a:schemeClr>
            </a:solidFill>
            <a:latin typeface="Calibri" pitchFamily="34" charset="0"/>
          </a:endParaRPr>
        </a:p>
      </dsp:txBody>
      <dsp:txXfrm rot="10800000">
        <a:off x="0" y="2625565"/>
        <a:ext cx="7499350" cy="860872"/>
      </dsp:txXfrm>
    </dsp:sp>
    <dsp:sp modelId="{5AE13A38-D1DF-4F79-8E1D-45296163227C}">
      <dsp:nvSpPr>
        <dsp:cNvPr id="0" name=""/>
        <dsp:cNvSpPr/>
      </dsp:nvSpPr>
      <dsp:spPr>
        <a:xfrm rot="10800000">
          <a:off x="0" y="1313598"/>
          <a:ext cx="7499350" cy="1324888"/>
        </a:xfrm>
        <a:prstGeom prst="upArrowCallou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26667"/>
                <a:tint val="92000"/>
                <a:satMod val="170000"/>
              </a:schemeClr>
            </a:gs>
            <a:gs pos="15000">
              <a:schemeClr val="accent4">
                <a:alpha val="90000"/>
                <a:hueOff val="0"/>
                <a:satOff val="0"/>
                <a:lumOff val="0"/>
                <a:alphaOff val="-26667"/>
                <a:tint val="92000"/>
                <a:shade val="99000"/>
                <a:satMod val="170000"/>
              </a:schemeClr>
            </a:gs>
            <a:gs pos="62000">
              <a:schemeClr val="accent4">
                <a:alpha val="90000"/>
                <a:hueOff val="0"/>
                <a:satOff val="0"/>
                <a:lumOff val="0"/>
                <a:alphaOff val="-26667"/>
                <a:tint val="96000"/>
                <a:shade val="80000"/>
                <a:satMod val="170000"/>
              </a:schemeClr>
            </a:gs>
            <a:gs pos="97000">
              <a:schemeClr val="accent4">
                <a:alpha val="90000"/>
                <a:hueOff val="0"/>
                <a:satOff val="0"/>
                <a:lumOff val="0"/>
                <a:alphaOff val="-26667"/>
                <a:tint val="98000"/>
                <a:shade val="63000"/>
                <a:satMod val="17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26667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4">
              <a:alpha val="90000"/>
              <a:hueOff val="0"/>
              <a:satOff val="0"/>
              <a:lumOff val="0"/>
              <a:alphaOff val="-26667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Составление </a:t>
          </a:r>
          <a:r>
            <a:rPr lang="ru-RU" sz="2800" b="1" kern="120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  <a:hlinkClick xmlns:r="http://schemas.openxmlformats.org/officeDocument/2006/relationships" r:id="rId2" action="ppaction://hlinkfile"/>
            </a:rPr>
            <a:t>маршрута</a:t>
          </a:r>
          <a:r>
            <a:rPr lang="ru-RU" sz="2800" b="1" kern="120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 профессионального развития</a:t>
          </a:r>
          <a:endParaRPr lang="ru-RU" sz="2800" b="1" kern="1200" dirty="0">
            <a:ln>
              <a:solidFill>
                <a:schemeClr val="accent5">
                  <a:lumMod val="50000"/>
                </a:schemeClr>
              </a:solidFill>
            </a:ln>
            <a:solidFill>
              <a:schemeClr val="accent4">
                <a:lumMod val="50000"/>
              </a:schemeClr>
            </a:solidFill>
            <a:latin typeface="Calibri" pitchFamily="34" charset="0"/>
          </a:endParaRPr>
        </a:p>
      </dsp:txBody>
      <dsp:txXfrm rot="10800000">
        <a:off x="0" y="1313598"/>
        <a:ext cx="7499350" cy="860872"/>
      </dsp:txXfrm>
    </dsp:sp>
    <dsp:sp modelId="{15FA4A60-3385-4601-BE92-6C2B94DAD29E}">
      <dsp:nvSpPr>
        <dsp:cNvPr id="0" name=""/>
        <dsp:cNvSpPr/>
      </dsp:nvSpPr>
      <dsp:spPr>
        <a:xfrm rot="10800000">
          <a:off x="0" y="1632"/>
          <a:ext cx="7499350" cy="1324888"/>
        </a:xfrm>
        <a:prstGeom prst="upArrowCallou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tint val="92000"/>
                <a:satMod val="170000"/>
              </a:schemeClr>
            </a:gs>
            <a:gs pos="15000">
              <a:schemeClr val="accent4">
                <a:alpha val="90000"/>
                <a:hueOff val="0"/>
                <a:satOff val="0"/>
                <a:lumOff val="0"/>
                <a:alphaOff val="-40000"/>
                <a:tint val="92000"/>
                <a:shade val="99000"/>
                <a:satMod val="170000"/>
              </a:schemeClr>
            </a:gs>
            <a:gs pos="62000">
              <a:schemeClr val="accent4">
                <a:alpha val="90000"/>
                <a:hueOff val="0"/>
                <a:satOff val="0"/>
                <a:lumOff val="0"/>
                <a:alphaOff val="-40000"/>
                <a:tint val="96000"/>
                <a:shade val="80000"/>
                <a:satMod val="170000"/>
              </a:schemeClr>
            </a:gs>
            <a:gs pos="97000">
              <a:schemeClr val="accent4">
                <a:alpha val="90000"/>
                <a:hueOff val="0"/>
                <a:satOff val="0"/>
                <a:lumOff val="0"/>
                <a:alphaOff val="-40000"/>
                <a:tint val="98000"/>
                <a:shade val="63000"/>
                <a:satMod val="17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4">
              <a:alpha val="90000"/>
              <a:hueOff val="0"/>
              <a:satOff val="0"/>
              <a:lumOff val="0"/>
              <a:alphaOff val="-4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cap="none" spc="0" dirty="0" smtClean="0">
              <a:ln w="10541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</a:rPr>
            <a:t>Диагностика, </a:t>
          </a:r>
          <a:r>
            <a:rPr lang="ru-RU" sz="2800" b="1" kern="1200" cap="none" spc="0" dirty="0" smtClean="0">
              <a:ln w="10541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  <a:hlinkClick xmlns:r="http://schemas.openxmlformats.org/officeDocument/2006/relationships" r:id="rId3" action="ppaction://hlinkfile"/>
            </a:rPr>
            <a:t>оценка</a:t>
          </a:r>
          <a:r>
            <a:rPr lang="ru-RU" sz="2800" b="1" kern="1200" cap="none" spc="0" dirty="0" smtClean="0">
              <a:ln w="10541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</a:rPr>
            <a:t> и самооценка своего профессионализма</a:t>
          </a:r>
          <a:endParaRPr lang="ru-RU" sz="2800" b="1" kern="1200" cap="none" spc="0" dirty="0">
            <a:ln w="10541" cmpd="sng">
              <a:solidFill>
                <a:schemeClr val="accent5">
                  <a:lumMod val="50000"/>
                </a:schemeClr>
              </a:solidFill>
              <a:prstDash val="solid"/>
            </a:ln>
            <a:solidFill>
              <a:schemeClr val="accent4">
                <a:lumMod val="50000"/>
              </a:schemeClr>
            </a:solidFill>
            <a:effectLst/>
            <a:latin typeface="Calibri" pitchFamily="34" charset="0"/>
          </a:endParaRPr>
        </a:p>
      </dsp:txBody>
      <dsp:txXfrm rot="10800000">
        <a:off x="0" y="1632"/>
        <a:ext cx="7499350" cy="860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72F9F2-B4E8-4A13-941E-FD7393A311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96DC9-DC68-40A9-9614-D402B76C58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B270-C99A-4C7B-9FC5-41576B1BB2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70E99-F34F-49A8-84AF-5EB2293941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A87845-EC59-4CD8-8815-3835B84EE1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13A3C-9981-40B3-AF0A-77535D0031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71DA78-35FA-4686-87F3-52F3B6CC44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17FB1-C96E-4816-A69C-3678F775B8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9AD2DF6-A1DC-47E5-949B-518E3ECD11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DB90AF-5AE3-4CBE-939D-20A6904DE6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5019C0-388C-4685-986F-6AC372C6BD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7B072CE9-472E-4A42-9E72-2F06A200E2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54" r:id="rId2"/>
    <p:sldLayoutId id="2147483860" r:id="rId3"/>
    <p:sldLayoutId id="2147483855" r:id="rId4"/>
    <p:sldLayoutId id="2147483861" r:id="rId5"/>
    <p:sldLayoutId id="2147483856" r:id="rId6"/>
    <p:sldLayoutId id="2147483862" r:id="rId7"/>
    <p:sldLayoutId id="2147483863" r:id="rId8"/>
    <p:sldLayoutId id="2147483864" r:id="rId9"/>
    <p:sldLayoutId id="2147483857" r:id="rId10"/>
    <p:sldLayoutId id="21474838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609600"/>
            <a:ext cx="7462838" cy="3581400"/>
          </a:xfrm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</a:rPr>
              <a:t>Профессиональный стандарт педагога в соответствии с ФГОС ДО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4800600"/>
            <a:ext cx="4795838" cy="1447800"/>
          </a:xfrm>
        </p:spPr>
        <p:txBody>
          <a:bodyPr anchor="ctr">
            <a:normAutofit/>
          </a:bodyPr>
          <a:lstStyle/>
          <a:p>
            <a:pPr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Рекомендации по внедрению профессионального стандарта в ДОУ</a:t>
            </a: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1370013" y="1827213"/>
            <a:ext cx="7313612" cy="4497387"/>
          </a:xfrm>
        </p:spPr>
        <p:txBody>
          <a:bodyPr>
            <a:normAutofit fontScale="925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Организация ознакомления педагогических работников учреждения с содержанием профессионального стандарта «Педагог»: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организация обсуждения на педагогических, методических советах, методических объединениях, стажерских практиках ресурсных центров и др.;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размещение информации на стендах в учреждении, сайте учреждения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разработка, согласование и утверждение локальных правовых актов детского сада в области формирования кадровой политики, трудовых отношений с  воспитателями, нормирования, оценки качества труда воспитателей;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организация и проведение процедуры самооценки педагогами своей квалификации в соответствии с уровнями профессионального стандарта педагога в учреждении;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составление дифференцированной программы профессионального развития педагогов детского сада на основе самоанализа (самооценки)  уровня соответствия компетенций педагога содержанию трудовых функций профессионального стандарта «Педагог».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700" dirty="0" smtClean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Индивидуальный образовательный маршрут педагога</a:t>
            </a:r>
            <a:endParaRPr lang="ru-RU" sz="3600" b="1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spcBef>
                <a:spcPts val="0"/>
              </a:spcBef>
              <a:buNone/>
            </a:pPr>
            <a:endParaRPr lang="ru-RU" sz="28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indent="0" algn="ctr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Представляет собой целенаправленно проектируемую дифференцированную образовательную программу, обеспечивающую педагогу позиции субъекта выбора, разработки и реализации личной программы развития профессиональной компетентности при осуществлении научно-методического сопровождения его профессионального развития. </a:t>
            </a:r>
            <a:endParaRPr lang="ru-RU" sz="28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Calibri" pitchFamily="34" charset="0"/>
              </a:rPr>
              <a:t>Основные направления проектирования ИОМ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47800" y="17526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Алгоритм разработки ИОМ </a:t>
            </a:r>
            <a:endParaRPr lang="ru-RU" sz="3600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</a:rPr>
              <a:t>Методы повышения мотивации и профессиональной мобильности педагогов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71600" y="1676400"/>
            <a:ext cx="7499350" cy="4038600"/>
          </a:xfrm>
        </p:spPr>
        <p:txBody>
          <a:bodyPr/>
          <a:lstStyle/>
          <a:p>
            <a:pPr lvl="0">
              <a:buNone/>
            </a:pPr>
            <a:r>
              <a:rPr lang="ru-RU" sz="2400" b="1" u="sng" dirty="0" smtClean="0">
                <a:latin typeface="Calibri" pitchFamily="34" charset="0"/>
              </a:rPr>
              <a:t>Методы экономического стимулирования: </a:t>
            </a:r>
          </a:p>
          <a:p>
            <a:pPr lvl="0"/>
            <a:r>
              <a:rPr lang="ru-RU" sz="2400" b="1" dirty="0" smtClean="0">
                <a:latin typeface="Calibri" pitchFamily="34" charset="0"/>
              </a:rPr>
              <a:t>доплата за активное участие, высокие  показатели</a:t>
            </a:r>
          </a:p>
          <a:p>
            <a:pPr lvl="0"/>
            <a:r>
              <a:rPr lang="ru-RU" sz="2400" b="1" dirty="0" smtClean="0">
                <a:latin typeface="Calibri" pitchFamily="34" charset="0"/>
              </a:rPr>
              <a:t>разовые премии</a:t>
            </a:r>
          </a:p>
          <a:p>
            <a:pPr lvl="0">
              <a:buNone/>
            </a:pPr>
            <a:r>
              <a:rPr lang="ru-RU" sz="2400" b="1" u="sng" dirty="0" smtClean="0">
                <a:latin typeface="Calibri" pitchFamily="34" charset="0"/>
              </a:rPr>
              <a:t>Административные методы: </a:t>
            </a:r>
          </a:p>
          <a:p>
            <a:pPr lvl="0"/>
            <a:r>
              <a:rPr lang="ru-RU" sz="2400" b="1" dirty="0" smtClean="0">
                <a:latin typeface="Calibri" pitchFamily="34" charset="0"/>
              </a:rPr>
              <a:t>рациональная расстановка кадров </a:t>
            </a:r>
          </a:p>
          <a:p>
            <a:pPr lvl="0">
              <a:buNone/>
            </a:pPr>
            <a:r>
              <a:rPr lang="ru-RU" sz="2400" b="1" u="sng" dirty="0" smtClean="0">
                <a:latin typeface="Calibri" pitchFamily="34" charset="0"/>
              </a:rPr>
              <a:t>Психолого-педагогические методы воздействия: </a:t>
            </a:r>
          </a:p>
          <a:p>
            <a:pPr lvl="0"/>
            <a:r>
              <a:rPr lang="ru-RU" sz="2400" b="1" dirty="0" smtClean="0">
                <a:latin typeface="Calibri" pitchFamily="34" charset="0"/>
              </a:rPr>
              <a:t>совет, просьба, пожелания</a:t>
            </a:r>
          </a:p>
          <a:p>
            <a:r>
              <a:rPr lang="ru-RU" sz="2400" b="1" dirty="0" smtClean="0">
                <a:latin typeface="Calibri" pitchFamily="34" charset="0"/>
              </a:rPr>
              <a:t>стимуляция творческой активности, инициативности сотрудников</a:t>
            </a:r>
            <a:endParaRPr lang="ru-RU" sz="24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Меняйтесь раньше,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чем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Вас заставят это делать!</a:t>
            </a: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1447800" y="1981200"/>
            <a:ext cx="7499350" cy="2895600"/>
          </a:xfrm>
        </p:spPr>
        <p:txBody>
          <a:bodyPr/>
          <a:lstStyle/>
          <a:p>
            <a:pPr algn="just" eaLnBrk="1" hangingPunct="1"/>
            <a:r>
              <a:rPr lang="ru-RU" sz="2400" b="1" dirty="0" smtClean="0">
                <a:latin typeface="Calibri" pitchFamily="34" charset="0"/>
              </a:rPr>
              <a:t>качество системы образования не может быть выше качества работающих в ней педагогов;</a:t>
            </a:r>
          </a:p>
          <a:p>
            <a:pPr algn="just" eaLnBrk="1" hangingPunct="1"/>
            <a:r>
              <a:rPr lang="ru-RU" sz="2400" b="1" dirty="0" smtClean="0">
                <a:latin typeface="Calibri" pitchFamily="34" charset="0"/>
              </a:rPr>
              <a:t>профессиональный стандарт способствует повышению профессиональной подготовки педагога и необходимости постоянного профессионального роста; </a:t>
            </a:r>
          </a:p>
          <a:p>
            <a:pPr algn="just" eaLnBrk="1" hangingPunct="1"/>
            <a:r>
              <a:rPr lang="ru-RU" sz="2400" b="1" dirty="0" smtClean="0">
                <a:latin typeface="Calibri" pitchFamily="34" charset="0"/>
              </a:rPr>
              <a:t> профессиональный стандарт  повышает ответственность педагога за результаты своего труда, а соответственно повышает качество образования.</a:t>
            </a:r>
          </a:p>
          <a:p>
            <a:pPr eaLnBrk="1" hangingPunct="1"/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</a:rPr>
              <a:t>Профессиональный стандарт педагога</a:t>
            </a:r>
            <a:endParaRPr lang="ru-RU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0013" y="1827213"/>
            <a:ext cx="7313612" cy="4443412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Профессиональный стандарт «Педагог (педагогическая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деятельность в сфере дошкольного, начального общего,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основного общего, среднего общего образования)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(воспитатель, учитель)»: 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endParaRPr lang="ru-RU" sz="1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Char char="n"/>
              <a:defRPr/>
            </a:pP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утвержден приказом Министерства труда и соцзащиты Российской Федерации от 18 октября 2013 г. N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544н.</a:t>
            </a:r>
            <a:endParaRPr lang="ru-RU" sz="2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Char char="n"/>
              <a:defRPr/>
            </a:pP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зарегистрирован Министерством юстиции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06. 12. </a:t>
            </a: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2013 г.</a:t>
            </a:r>
          </a:p>
          <a:p>
            <a:pPr marL="365760" indent="-283464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Char char="n"/>
              <a:defRPr/>
            </a:pP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вводится в массовое применение с 1 января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Char char="n"/>
              <a:defRPr/>
            </a:pP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но с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г.– режим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апробации. </a:t>
            </a:r>
            <a:endParaRPr lang="ru-RU" sz="2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altLang="ru-RU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00200" y="-36513"/>
            <a:ext cx="12192000" cy="8229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47800" y="115887"/>
            <a:ext cx="12192000" cy="8229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3038" y="457200"/>
            <a:ext cx="7239000" cy="2438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Профессиональный стандарт педагога</a:t>
            </a: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: 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</a:rPr>
              <a:t>документ, включающий перечень профессиональных и личностных требований к учителю (воспитателю), действующий на всей территории Российской Федерации.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7407275" cy="1752600"/>
          </a:xfrm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rgbClr val="C00000"/>
                </a:solidFill>
                <a:latin typeface="Calibri" pitchFamily="34" charset="0"/>
              </a:rPr>
              <a:t>готовность учить всех без исключения детей, вне зависимости от их склонностей, способностей, особенностей развития, ограниченных возможностей.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Область применения Профессионального стандарта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71600" y="16764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smtClean="0">
                <a:solidFill>
                  <a:srgbClr val="3333CC"/>
                </a:solidFill>
              </a:rPr>
              <a:t>ХАРАКТЕРИСТИКА СТАНДАРТА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435100" y="1447800"/>
            <a:ext cx="749935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в нем определяются основные требования к квалификации педагога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может дополнятся региональными требованиями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может быть дополнен внутренним стандартом образовательного учреждения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является уровневым, учитывающим специфику работы педагогов образовательного учреждения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отражает структуру профессиональной деятельности педагога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выдвигает требования к личностным качествам педагога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543800" cy="7159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3333CC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Times New Roman" pitchFamily="18" charset="0"/>
              </a:rPr>
              <a:t>Требования к образованию и обучению 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</a:br>
            <a:endParaRPr lang="ru-RU" sz="3200" dirty="0" smtClean="0">
              <a:solidFill>
                <a:schemeClr val="tx2">
                  <a:satMod val="130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143000"/>
            <a:ext cx="7499350" cy="525780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Высшее профессиональное образование или среднее профессиональное образование по направлениям подготовки "Образование и педагогика" или в области, соответствующей преподаваемому предмету (с последующей профессиональной переподготовкой по профилю педагогической деятельности), либо высшее профессиональное образование или среднее профессиональное образование и дополнительное профессиональное образование по направлению деятельности в образовательной организации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Требования к опыту практической работы  не предъявляются!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ru-RU" sz="2000" dirty="0" smtClean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Заголовок 2"/>
          <p:cNvSpPr>
            <a:spLocks noGrp="1"/>
          </p:cNvSpPr>
          <p:nvPr>
            <p:ph type="title"/>
          </p:nvPr>
        </p:nvSpPr>
        <p:spPr>
          <a:xfrm>
            <a:off x="1006475" y="304800"/>
            <a:ext cx="80438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Особые условия допуска к работе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ПРОФЕССИОНАЛЬНЫЕ КОМПЕТЕНЦИИ ВОСПИТАТЕЛЯ, ОТРАЖАЮЩИЕ СПЕЦИФИКУ РАБОТЫ НА ДОШКОЛЬНОМ УРОВНЕ ОБРАЗОВАНИЯ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676400"/>
            <a:ext cx="7620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500" b="1" dirty="0" smtClean="0">
                <a:solidFill>
                  <a:srgbClr val="C00000"/>
                </a:solidFill>
                <a:latin typeface="Times New Roman" pitchFamily="18" charset="0"/>
              </a:rPr>
              <a:t>Педагог </a:t>
            </a:r>
            <a:r>
              <a:rPr lang="ru-RU" sz="2500" b="1" u="sng" dirty="0" smtClean="0">
                <a:solidFill>
                  <a:srgbClr val="C00000"/>
                </a:solidFill>
                <a:latin typeface="Times New Roman" pitchFamily="18" charset="0"/>
              </a:rPr>
              <a:t>должен </a:t>
            </a:r>
            <a:r>
              <a:rPr lang="ru-RU" sz="2500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Знать специфику дошкольного образования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Знать общие закономерности развития детей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Уметь организовывать ведущие виды деятельности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Владеть теорией и методиками развития детей дошкольного возраста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Уметь планировать, реализовывать и анализировать образовательную работу с детьми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Уметь планировать и корректировать образовательные задачи по результатам мониторинга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Владеть методами и средствами психолого-педагогического просвещения родителей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Владеть ИКТ- компетенциями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527</TotalTime>
  <Words>615</Words>
  <Application>Microsoft Office PowerPoint</Application>
  <PresentationFormat>Экран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Профессиональный стандарт педагога в соответствии с ФГОС ДО</vt:lpstr>
      <vt:lpstr>Профессиональный стандарт педагога</vt:lpstr>
      <vt:lpstr>Презентация PowerPoint</vt:lpstr>
      <vt:lpstr>Профессиональный стандарт педагога: документ, включающий перечень профессиональных и личностных требований к учителю (воспитателю), действующий на всей территории Российской Федерации.</vt:lpstr>
      <vt:lpstr>Область применения Профессионального стандарта</vt:lpstr>
      <vt:lpstr>ХАРАКТЕРИСТИКА СТАНДАРТА</vt:lpstr>
      <vt:lpstr>   Требования к образованию и обучению   </vt:lpstr>
      <vt:lpstr>Особые условия допуска к работе</vt:lpstr>
      <vt:lpstr>ПРОФЕССИОНАЛЬНЫЕ КОМПЕТЕНЦИИ ВОСПИТАТЕЛЯ, ОТРАЖАЮЩИЕ СПЕЦИФИКУ РАБОТЫ НА ДОШКОЛЬНОМ УРОВНЕ ОБРАЗОВАНИЯ</vt:lpstr>
      <vt:lpstr>Рекомендации по внедрению профессионального стандарта в ДОУ</vt:lpstr>
      <vt:lpstr>Индивидуальный образовательный маршрут педагога</vt:lpstr>
      <vt:lpstr>Основные направления проектирования ИОМ</vt:lpstr>
      <vt:lpstr>Алгоритм разработки ИОМ </vt:lpstr>
      <vt:lpstr>Методы повышения мотивации и профессиональной мобильности педагогов</vt:lpstr>
      <vt:lpstr>Меняйтесь раньше,  чем Вас заставят это делать!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admin</cp:lastModifiedBy>
  <cp:revision>51</cp:revision>
  <cp:lastPrinted>1601-01-01T00:00:00Z</cp:lastPrinted>
  <dcterms:created xsi:type="dcterms:W3CDTF">1601-01-01T00:00:00Z</dcterms:created>
  <dcterms:modified xsi:type="dcterms:W3CDTF">2021-06-03T08:57:46Z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