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92" d="100"/>
          <a:sy n="92" d="100"/>
        </p:scale>
        <p:origin x="-1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F934-55A2-4E9A-BECF-2790FF87B3B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57F6-DF85-4481-8423-FCC61D258C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F934-55A2-4E9A-BECF-2790FF87B3B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57F6-DF85-4481-8423-FCC61D258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F934-55A2-4E9A-BECF-2790FF87B3B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57F6-DF85-4481-8423-FCC61D258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F934-55A2-4E9A-BECF-2790FF87B3B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57F6-DF85-4481-8423-FCC61D258C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F934-55A2-4E9A-BECF-2790FF87B3B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57F6-DF85-4481-8423-FCC61D258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F934-55A2-4E9A-BECF-2790FF87B3B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57F6-DF85-4481-8423-FCC61D258C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F934-55A2-4E9A-BECF-2790FF87B3B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57F6-DF85-4481-8423-FCC61D258C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F934-55A2-4E9A-BECF-2790FF87B3B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57F6-DF85-4481-8423-FCC61D258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F934-55A2-4E9A-BECF-2790FF87B3B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57F6-DF85-4481-8423-FCC61D258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F934-55A2-4E9A-BECF-2790FF87B3B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57F6-DF85-4481-8423-FCC61D258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F934-55A2-4E9A-BECF-2790FF87B3B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57F6-DF85-4481-8423-FCC61D258C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AEF934-55A2-4E9A-BECF-2790FF87B3B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8E57F6-DF85-4481-8423-FCC61D258C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8064895" cy="187220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Фёдорова А.А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общеразвивающей  группы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6-7 лет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4752528" cy="3312368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 №83  «СОКОЛЕНОК» 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КАЛУГИ</a:t>
            </a:r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дошкольников 6-7 лет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58812"/>
            <a:ext cx="4176464" cy="320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45232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8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08912" cy="1872208"/>
          </a:xfrm>
        </p:spPr>
        <p:txBody>
          <a:bodyPr>
            <a:normAutofit fontScale="70000" lnSpcReduction="20000"/>
          </a:bodyPr>
          <a:lstStyle/>
          <a:p>
            <a:pPr indent="457200" algn="just">
              <a:lnSpc>
                <a:spcPct val="120000"/>
              </a:lnSpc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негативных последствий экологического кризиса является катастрофическое сокращение популяции и даже полное исчезновение многих видов растений и животных.</a:t>
            </a:r>
          </a:p>
          <a:p>
            <a:pPr indent="457200" algn="just">
              <a:lnSpc>
                <a:spcPct val="120000"/>
              </a:lnSpc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научных исследований выявлено, что до появления на Земле человека вымирание одного вида животного или растения происходило в среднем за 1000 лет. В 20 веке этот интервал значительно сократился и составил всего один год. В настоящее время, как отмечают ученые, исчезает ежедневно один вид растений или животных.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175351" cy="432048"/>
          </a:xfrm>
        </p:spPr>
        <p:txBody>
          <a:bodyPr/>
          <a:lstStyle/>
          <a:p>
            <a:pPr marL="18288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5168057" cy="345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9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552727" cy="49699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Актуальность темы проекта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1412776"/>
            <a:ext cx="5032648" cy="4824536"/>
          </a:xfrm>
        </p:spPr>
        <p:txBody>
          <a:bodyPr>
            <a:normAutofit/>
          </a:bodyPr>
          <a:lstStyle/>
          <a:p>
            <a:pPr marL="45720" indent="457200" algn="just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- это воспитание нравственности, духовности, интеллекта. Детский сад является первым звеном системы непрерывного экологического образования. Воспитание у детей любви к природе, способности воспринимать ее красоту — одна из важных задач детского сада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457200" algn="just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Именно в дошкольном возрасте усвоение основ экологических знаний наиболее продуктивно, так как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воспринимают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природу очень эмоционально как нечто живое. Воспитание экологической культуры дошкольников многоплановый, многоструктурный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процесс, в особенности в период 6-7 летнего возраста.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816424" cy="46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9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103" y="879153"/>
            <a:ext cx="4896544" cy="5328592"/>
          </a:xfrm>
        </p:spPr>
        <p:txBody>
          <a:bodyPr>
            <a:normAutofit lnSpcReduction="10000"/>
          </a:bodyPr>
          <a:lstStyle/>
          <a:p>
            <a:pPr marL="45720" indent="457200" algn="just">
              <a:buNone/>
            </a:pPr>
            <a:endParaRPr lang="ru-RU" sz="18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457200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 дошкольников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6-7 лет экологической культуры.</a:t>
            </a:r>
          </a:p>
          <a:p>
            <a:pPr marL="45720" indent="457200" algn="just"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457200" algn="just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" indent="45720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Сформировать у дошкольников 6-7 лет бережное отношение к природе, через практическую деятельность в дошкольном учреждении и за его пределами;</a:t>
            </a:r>
          </a:p>
          <a:p>
            <a:pPr marL="45720" indent="457200" algn="just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Развить наблюдательность, навык самостоятельной исследовательской деятельности при изучении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различных видов растений;</a:t>
            </a:r>
          </a:p>
          <a:p>
            <a:pPr marL="45720" indent="45720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Воспитать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любознательность, бережное отношение к природе.</a:t>
            </a:r>
          </a:p>
          <a:p>
            <a:pPr marL="45720" indent="0" algn="just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4020319" cy="426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0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632848" cy="28803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Рекомендации на прогулке с дошкольниками </a:t>
            </a:r>
          </a:p>
          <a:p>
            <a:pPr marL="45720" indent="45720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как можно чаще давать детям возможность общаться с природой. Даже обычные прогулки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улице вполне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послужат данным целям.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площадках нашего дошкольного учреждения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растут деревья, кустарники, травы,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цветы.</a:t>
            </a:r>
          </a:p>
          <a:p>
            <a:pPr marL="45720" indent="45720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прогулки необходимо показывать детям свое умение общаться с природой, обращать внимание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окружающий 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мир, разрешать им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знакомиться с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растениями,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рассматривать, трогать, при этом быть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бережливыми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осторожными.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741682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0"/>
            <a:ext cx="8424936" cy="328498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Экологическое воспитание в группе</a:t>
            </a:r>
          </a:p>
          <a:p>
            <a:pPr marL="45720" indent="45720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природы в группе детского сада – одно из необходимых условий наглядного и действенного ознакомления дошкольников с природой. Развитие ребенка в целом, формирование его как личности, удовлетворение его потребности в различных видах деятельности.</a:t>
            </a:r>
          </a:p>
          <a:p>
            <a:pPr marL="45720" indent="45720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Обязательным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условием экологического образования является вовлечение детей в практическую деятельность по выращиванию растений в уголке природы своими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руками,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им возможности наблюдения за их ростом, развитием, за различными проявлениями в благоприятных условиях. На протяжении всего учебного года мы проводим с детьми ежедневный уход за комнатными растениями.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320206" cy="340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73473"/>
            <a:ext cx="4598368" cy="340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288375" cy="648072"/>
          </a:xfrm>
        </p:spPr>
        <p:txBody>
          <a:bodyPr/>
          <a:lstStyle/>
          <a:p>
            <a:pPr marL="0" indent="0">
              <a:buNone/>
            </a:pPr>
            <a:r>
              <a:rPr lang="ru-RU" sz="1800" b="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3.Экологическое воспитание и литература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71476"/>
            <a:ext cx="4968552" cy="4163157"/>
          </a:xfrm>
        </p:spPr>
        <p:txBody>
          <a:bodyPr>
            <a:normAutofit/>
          </a:bodyPr>
          <a:lstStyle/>
          <a:p>
            <a:pPr marL="45720" indent="45720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Почитайте вместе с детьми больше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произведений А. Пушкина, М. Пришвина, В. Бианки, Е.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др. писателей и поэтов, рассматривайте иллюстрации к книгам и картины о природе, загадывайте больше загадок о природе, познакомьте с приметами в природе («Много снега - много хлеба», играйте с детьми в игры: «Лесные запахи», «Что шуршит?», «Солнышко и дождик», «След в след» и пр. Это расширит и закрепит знания детей по экологии.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76" y="1700809"/>
            <a:ext cx="359866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2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0" u="sng" dirty="0" smtClean="0">
                <a:latin typeface="Times New Roman" pitchFamily="18" charset="0"/>
                <a:cs typeface="Times New Roman" pitchFamily="18" charset="0"/>
              </a:rPr>
              <a:t>Берегите воду!</a:t>
            </a:r>
            <a:endParaRPr lang="ru-RU" sz="2000" b="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8356181" cy="2448272"/>
          </a:xfrm>
        </p:spPr>
        <p:txBody>
          <a:bodyPr>
            <a:noAutofit/>
          </a:bodyPr>
          <a:lstStyle/>
          <a:p>
            <a:pPr marL="45720" indent="45720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Особенно важно научить ребенка правильно относиться к исчерпываемым ресурсам, таким как вода. Детям постоянно необходимо рассказывать о воде и ее важности для нашего существования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45720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Сегодня мы привыкли к тому, что вода у нас есть постоянно. Есть страны, которые остро нуждаются в питьевой воде. Народы этих стран испытывают настоящую нехватку пресной питьевой воды, что заставляет их очень бережно относиться к этому ресурсу. Экономить воду необходимо уже сегодня. Ведь вода — это далеко не бесконечный ресурс, напротив – он ограничен.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03657"/>
            <a:ext cx="3640800" cy="331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2809"/>
            <a:ext cx="3977209" cy="331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2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208912" cy="3600400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ru-RU" sz="2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45720" indent="0" algn="r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Полюбить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природу можно лишь постоянно общаясь с ней, думая о ее тайнах и разгадывая их, оберегая природу, вкладывая свой труд в ее украшение» </a:t>
            </a: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В.А.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Сухомлинский)</a:t>
            </a:r>
          </a:p>
          <a:p>
            <a:pPr marL="45720" indent="457200" algn="just">
              <a:lnSpc>
                <a:spcPct val="120000"/>
              </a:lnSpc>
              <a:buNone/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формирует речь ребенка. Красота родной природы на прогулке, не оставляет детей равнодушными. Они рассказывают о том, что видят, что чувствуют, тем самым обогащается словарь ребенка. Чтение художественной литературы о природе, заставляет ребенка, не только развивает память и мышление, но и затрагивает эмоциональные струны души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457200" algn="just">
              <a:lnSpc>
                <a:spcPct val="120000"/>
              </a:lnSpc>
              <a:buNone/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также тесно связанно с экологией. Так как, это комплексный процесс, во время которого ребенок усваивает ценности, традиции, культуру общества или сообщества, в котором ему предстоит жить. Это развитие положительного отношения ребенка к себе, другим людям, окружающему миру.</a:t>
            </a: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80" y="3645024"/>
            <a:ext cx="40912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384376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6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</TotalTime>
  <Words>586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Подготовила Фёдорова А.А., воспитатель общеразвивающей  группы  (6-7 лет)  2022   </vt:lpstr>
      <vt:lpstr>Введение</vt:lpstr>
      <vt:lpstr>Актуальность темы проекта</vt:lpstr>
      <vt:lpstr>Презентация PowerPoint</vt:lpstr>
      <vt:lpstr>Презентация PowerPoint</vt:lpstr>
      <vt:lpstr>Презентация PowerPoint</vt:lpstr>
      <vt:lpstr>3.Экологическое воспитание и литература </vt:lpstr>
      <vt:lpstr>4. Берегите воду!</vt:lpstr>
      <vt:lpstr>Презентация PowerPoint</vt:lpstr>
      <vt:lpstr>Презентация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admin</cp:lastModifiedBy>
  <cp:revision>34</cp:revision>
  <dcterms:created xsi:type="dcterms:W3CDTF">2022-03-12T13:30:28Z</dcterms:created>
  <dcterms:modified xsi:type="dcterms:W3CDTF">2022-03-29T04:15:11Z</dcterms:modified>
</cp:coreProperties>
</file>