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25976-6C2B-7340-8F1C-5EDA9B0F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5CDBE1-D9E4-CE55-7CF4-FEE7AFB53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FFADC-68F4-DE49-C469-67DDC6AA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EE8DD-1A99-7422-90ED-A95F8773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2D663-F920-CD64-FE44-75F8D6D3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5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63DBD-3D18-2E1D-E07F-D1EC5D1B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782E59-874F-6BA0-133F-56959D0D9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95A08-BB3C-FA11-2A3A-57BD8BD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C5F2C-BF1C-419C-9071-E80F75CE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630E03-B4C8-3AF1-343A-404E7422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7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0CE88E-B72F-190A-96D2-B6303C0BE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22A470-561C-64A5-1EE6-4A184807A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73965C-DE8F-3AB0-6B43-6DCDA173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2B9D2-6B9B-44AB-5597-7A9EDE20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E86404-CE67-FFC2-6661-23D9F11A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3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C75EF-5600-A826-4193-44DCFFF9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EF51-E506-3C33-E677-207816117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167E3-4BF1-3441-4ED0-A06A7369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57C73D-A0FE-EA9D-0792-2C3E22D8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9BB3C-1617-2F8B-C30A-F13F2707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4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92B03-6BB7-8DAC-96D1-AFB25174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E4F46-7DBC-4D6B-B646-B6D2BC718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5B901-C315-998C-3E88-1194F000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B1C04-D81C-BC1C-CA04-53CCCC7F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4B40A-8C12-6F1D-C70E-7326514D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D8188-9BD4-70B3-2700-491BDFEF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17E107-875C-039E-8541-C1B78062A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B2D311-A9A4-2349-6316-E007B7151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77C099-6591-57BC-85BB-63D8E9A2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27F502-4FDE-8BE7-3773-C0B689C9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1EBB30-61E7-0A68-F818-3465AF0A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32CAA-8095-B2FD-CA8A-EA44E1C7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C2CB49-47BA-17CD-E937-7473B274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6655B4-9E77-CE46-FE0A-9EBA278F5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D637F3-05CE-1025-24F9-CADFDF599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7ED07E-32AA-CEA6-0D7E-B5ACC90B9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EBA939-B962-D352-BFA9-C68182A7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930037-2F1B-1790-F7D5-E3CC99A7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D218E8-8708-2FEC-F04B-FE049B59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5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F9805-6D25-F9E8-EFF8-876AFBAB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148655-864A-7F1B-C099-DDA31C97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65C3C2-F7E1-513B-4A55-C001FE27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287C13-2F0F-2F5A-3C5F-2A53A656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5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6EE800-586E-C40A-EB66-F46BCCC9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3418A7-948F-7CD7-DF76-09279A5C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54E6D1-A25F-0321-26B5-BAAA23B4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1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80BA6-8A4E-09C2-9949-6C418DE0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88387-C3A9-FC57-C69D-56845044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D2C54-7C4A-BF05-AFF8-FA8265A02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FBFC67-4160-E3DF-1CDD-2312F2FE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5A2B74-8C07-E5CC-0547-6AA0BD70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A000F7-748D-0273-2B4A-7DB2EB9D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8E529-B2F9-4688-7CB2-9B212227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3F1C8B-166A-002C-790E-FE0F89B2D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2541AD-2FB6-51C5-C729-DF1746FDF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2A9881-4294-BA91-2103-E925B9A5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F824F2-2EB9-873B-6A64-1BC0F350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9A1D46-EBCC-7C30-3433-149AF2FB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2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F8219-9B63-2CB4-C53A-25A6B33B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8ABDD-2FD8-DE17-B2B8-ABFD801C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8C045-A24F-5BEC-D9FC-FE0FE0CE5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CFFE8-0A69-4E02-9CF0-CF72F5804514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15AA3-3032-9541-30CE-F3035C4F3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4196DD-27D8-472C-799D-84D1C9E9D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C4D8BD-1D82-67EA-DCD4-8B2CECE5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040F0-20C5-3C30-A0E7-67BD3EDA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7CA5FA-4B8C-EA26-63C4-7F178881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7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433DB2-DF90-ABCA-30D9-4D908F3B4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3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E28388-4FB3-149C-937C-AA99DF1DD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9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4FAE38-EB50-5357-5EA1-91D1D67A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E1EDB0-DA48-5366-C177-C1299C73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5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ABD65-15CB-E5BF-AD33-409CD0286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1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E94374-27CD-60C4-1174-60BA9BF5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38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Инга Кулекина</dc:creator>
  <cp:lastModifiedBy>Инга Кулекина</cp:lastModifiedBy>
  <cp:revision>1</cp:revision>
  <dcterms:created xsi:type="dcterms:W3CDTF">2023-08-14T16:01:10Z</dcterms:created>
  <dcterms:modified xsi:type="dcterms:W3CDTF">2023-08-14T16:03:04Z</dcterms:modified>
</cp:coreProperties>
</file>