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5" r:id="rId14"/>
    <p:sldId id="267" r:id="rId15"/>
    <p:sldId id="268" r:id="rId16"/>
    <p:sldId id="274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81" d="100"/>
          <a:sy n="81" d="100"/>
        </p:scale>
        <p:origin x="-84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BEACF5E-4A1F-471D-95EC-0A0FA5155183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hyperlink" Target="https://akcik.ru/katalog/category/222-svetootragateli-flikeri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hyperlink" Target="https://akcik.ru/katalog/category/222-svetootragateli-flikeri.html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МБДОУ №83 «Соколенок» г. Калуги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46278"/>
            <a:ext cx="8208912" cy="4972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3429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26695" indent="-226695" algn="just"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Самостоятельность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– ценное качество, необходимое человеку в жизни. Воспитывать его необходимо с раннего детства. По своей природе дети активны. Очень часто, особенно в 3 года, они стремятся выполнять различные действия самостоятельно. И нам, взрослым, важно поддержать их в этом.</a:t>
            </a:r>
            <a:endParaRPr lang="ru-RU" sz="2000" dirty="0">
              <a:latin typeface="Times New Roman"/>
              <a:ea typeface="Calibri"/>
              <a:cs typeface="Times New Roman"/>
            </a:endParaRPr>
          </a:p>
          <a:p>
            <a:pPr marL="226695" indent="-22669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часто каждому из нас в ответ на предложение сделать что-то за ребенка или помочь ему в чем-то приходилось слышать: “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 сам!”</a:t>
            </a:r>
            <a:endParaRPr lang="ru-RU" sz="2000" b="1" dirty="0">
              <a:latin typeface="Times New Roman"/>
              <a:ea typeface="Calibri"/>
              <a:cs typeface="Times New Roman"/>
            </a:endParaRPr>
          </a:p>
          <a:p>
            <a:pPr marL="226695" indent="-22669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мамы, которые пытаются препятствовать самостоятельности ребенка при овладении навыками самообслуживания, сохраняют за собой “ключевые позиции”, удерживают ребенка в зависимом состоянии, несомненно, наносят вред своему ребенку.</a:t>
            </a:r>
            <a:endParaRPr lang="ru-RU" sz="2000" dirty="0">
              <a:latin typeface="Times New Roman"/>
              <a:ea typeface="Calibri"/>
              <a:cs typeface="Times New Roman"/>
            </a:endParaRPr>
          </a:p>
          <a:p>
            <a:pPr marL="226695" indent="-22669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малыш не отличается сильным характером, он может сдаться и позволит одевать себя чуть ли не до школы.</a:t>
            </a:r>
            <a:endParaRPr lang="ru-RU" sz="2000" dirty="0">
              <a:latin typeface="Times New Roman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Самостоятельность и самообслуживание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980728"/>
            <a:ext cx="2198018" cy="170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28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483592"/>
            <a:ext cx="1544595" cy="202081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718498"/>
            <a:ext cx="1924050" cy="1924050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34" y="836712"/>
            <a:ext cx="8388940" cy="3717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523443"/>
            <a:ext cx="4286250" cy="2240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8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1988840"/>
            <a:ext cx="7992888" cy="3450696"/>
          </a:xfrm>
        </p:spPr>
        <p:txBody>
          <a:bodyPr>
            <a:noAutofit/>
          </a:bodyPr>
          <a:lstStyle/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Старайтесь поддерживать стремление к самостоятельности ребенка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Поощряйте, хвалите своего ребенка даже за небольшие достижения.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Необходимо правильно руководить действиями детей, проговаривать что, как и в каком порядке делать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Нельзя торопить ребенка с выполнением какого-либо действия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у малыша что-то не получается не спешите ему на помощь, пока он этого не попросит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Старайтесь поддерживать активность и эмоциональный настрой ребенка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Используйте игровые ситуации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Всегда придерживайтесь доброжелательного эмоционального настроя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Памятка по формированию самообслуживания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62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088848"/>
            <a:ext cx="7408333" cy="345069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660066"/>
                </a:solidFill>
                <a:latin typeface="Arial Black" pitchFamily="34" charset="0"/>
              </a:rPr>
              <a:t>Уважаемые родители!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rgbClr val="660066"/>
                </a:solidFill>
                <a:latin typeface="Arial Black" pitchFamily="34" charset="0"/>
              </a:rPr>
              <a:t>Помните!</a:t>
            </a:r>
            <a:br>
              <a:rPr lang="ru-RU" sz="2800" b="1" dirty="0">
                <a:solidFill>
                  <a:srgbClr val="660066"/>
                </a:solidFill>
                <a:latin typeface="Arial Black" pitchFamily="34" charset="0"/>
              </a:rPr>
            </a:br>
            <a:r>
              <a:rPr lang="ru-RU" sz="2800" b="1" dirty="0">
                <a:solidFill>
                  <a:srgbClr val="660066"/>
                </a:solidFill>
                <a:latin typeface="Arial Black" pitchFamily="34" charset="0"/>
              </a:rPr>
              <a:t>Ребенок учится законам  улицы, беря пример с вас – родителей.</a:t>
            </a:r>
            <a:endParaRPr lang="ru-RU" sz="2800" dirty="0">
              <a:solidFill>
                <a:srgbClr val="660066"/>
              </a:solidFill>
              <a:latin typeface="Arial Black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Профилактика детского дорожно-транспортного травматизма</a:t>
            </a:r>
            <a:endParaRPr lang="ru-RU" dirty="0"/>
          </a:p>
        </p:txBody>
      </p:sp>
      <p:pic>
        <p:nvPicPr>
          <p:cNvPr id="4" name="Picture 2" descr="В Вольске пройдет профилактическое мероприятие &quot;ребенок - главный пассажир&quot; Вольск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47864" y="4005064"/>
            <a:ext cx="2636912" cy="27809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19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2656" y="1556792"/>
            <a:ext cx="8532440" cy="345069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Дорога это опасный участок для пешехода, требующий внимательности и соблюдения правил безопасности. А пешеход это самая незащищенная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категория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участников дорожного движения. 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Всегда нужно помнить, что с наступлением темноты дальность видимости пешехода значительно снижается по сравнению со светлым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временем суток</a:t>
            </a:r>
          </a:p>
          <a:p>
            <a:pPr algn="just"/>
            <a:r>
              <a:rPr lang="ru-RU" sz="2600" b="1" u="none" dirty="0" smtClean="0">
                <a:latin typeface="Times New Roman" pitchFamily="18" charset="0"/>
                <a:cs typeface="Times New Roman" pitchFamily="18" charset="0"/>
                <a:hlinkClick r:id="rId2"/>
              </a:rPr>
              <a:t>Светоотражающие </a:t>
            </a:r>
            <a:r>
              <a:rPr lang="ru-RU" sz="2600" b="1" u="none" dirty="0">
                <a:latin typeface="Times New Roman" pitchFamily="18" charset="0"/>
                <a:cs typeface="Times New Roman" pitchFamily="18" charset="0"/>
                <a:hlinkClick r:id="rId2"/>
              </a:rPr>
              <a:t>элементы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 призваны сделать пешеходов более заметными на дороге и пасмурным днём, и ночью. Многие производители детской одежды заботятся не только о красоте и удобстве своей продукции, но и безопасности юного пешехода, используя светоотражающие элементы: рисунки на куртках, вставные полоски и т.д. </a:t>
            </a:r>
          </a:p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Поэтому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, если на одежде вашего ребенка не присутствует светоотражающие элементы стоит позаботиться о том, чтобы их приобрести.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Самовозвращающие элементы для безопасности детей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509121"/>
            <a:ext cx="3384376" cy="220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98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56992"/>
            <a:ext cx="813690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Светоотражающие элементы </a:t>
            </a: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могут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иметь различные формы: 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  <a:hlinkClick r:id="rId2"/>
              </a:rPr>
              <a:t>наклейки-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  <a:hlinkClick r:id="rId2"/>
              </a:rPr>
              <a:t>стикеры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(могут крепиться к одежде на липучке); 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термополоски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(крепятся на ткани с помощью прогрева утюгом); 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жесткие браслеты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(скручиваясь, крепятся на руку, ногу или сумку); 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кулоны; </a:t>
            </a:r>
            <a:endParaRPr lang="ru-RU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брелоки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значки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; </a:t>
            </a:r>
            <a:endParaRPr lang="ru-RU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шнурки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566"/>
            <a:ext cx="3967088" cy="319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81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400" dirty="0" smtClean="0"/>
              <a:t>Группа № 8 «Теремок»</a:t>
            </a:r>
          </a:p>
          <a:p>
            <a:r>
              <a:rPr lang="ru-RU" sz="2800" dirty="0" smtClean="0"/>
              <a:t>Галкина Евгения Сергеевна</a:t>
            </a:r>
          </a:p>
          <a:p>
            <a:r>
              <a:rPr lang="ru-RU" sz="2800" dirty="0" err="1" smtClean="0"/>
              <a:t>Еремкина</a:t>
            </a:r>
            <a:r>
              <a:rPr lang="ru-RU" sz="2800" dirty="0" smtClean="0"/>
              <a:t> Наталья Александровна</a:t>
            </a:r>
          </a:p>
          <a:p>
            <a:r>
              <a:rPr lang="ru-RU" sz="2800" dirty="0" smtClean="0"/>
              <a:t>Председатель: Галкина Евгения Сергеевна</a:t>
            </a:r>
            <a:endParaRPr lang="ru-RU" sz="2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Выбор родительского комитета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40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04864"/>
            <a:ext cx="8496944" cy="12527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Мы рады видеть Вас и Ваших детей!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95736" y="3645024"/>
            <a:ext cx="4824536" cy="269716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b="1" spc="-1" dirty="0">
                <a:solidFill>
                  <a:srgbClr val="FF0000"/>
                </a:solidFill>
                <a:latin typeface="Arial"/>
                <a:ea typeface="DejaVu Sans"/>
              </a:rPr>
              <a:t>МБДОУ №83 «Соколенок» </a:t>
            </a:r>
            <a:r>
              <a:rPr lang="ru-RU" b="1" spc="-1" dirty="0" err="1" smtClean="0">
                <a:solidFill>
                  <a:srgbClr val="FF0000"/>
                </a:solidFill>
                <a:latin typeface="Arial"/>
                <a:ea typeface="DejaVu Sans"/>
              </a:rPr>
              <a:t>г.Калуги</a:t>
            </a:r>
            <a:endParaRPr lang="ru-RU" spc="-1" dirty="0">
              <a:latin typeface="Arial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b="1" spc="-1" dirty="0">
                <a:solidFill>
                  <a:srgbClr val="FF0000"/>
                </a:solidFill>
                <a:latin typeface="Arial"/>
                <a:ea typeface="DejaVu Sans"/>
              </a:rPr>
              <a:t>248016 г. Калуга</a:t>
            </a:r>
            <a:endParaRPr lang="ru-RU" spc="-1" dirty="0">
              <a:latin typeface="Arial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b="1" spc="-1" dirty="0">
                <a:solidFill>
                  <a:srgbClr val="FF0000"/>
                </a:solidFill>
                <a:latin typeface="Arial"/>
                <a:ea typeface="DejaVu Sans"/>
              </a:rPr>
              <a:t>Ул. Баррикад, 142</a:t>
            </a:r>
            <a:endParaRPr lang="ru-RU" spc="-1" dirty="0">
              <a:latin typeface="Arial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89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Возрастные особенности детей 3-4 лет. Кризис 3-х лет.</a:t>
            </a:r>
          </a:p>
          <a:p>
            <a:pPr lvl="0"/>
            <a:r>
              <a:rPr lang="ru-RU" dirty="0"/>
              <a:t>Самостоятельность и самообслуживание.</a:t>
            </a:r>
          </a:p>
          <a:p>
            <a:pPr lvl="0"/>
            <a:r>
              <a:rPr lang="ru-RU" dirty="0"/>
              <a:t>Самовозвращающие  элементы для безопасности детей.</a:t>
            </a:r>
          </a:p>
          <a:p>
            <a:pPr lvl="0"/>
            <a:r>
              <a:rPr lang="ru-RU" dirty="0"/>
              <a:t>Выбор родительского комитета.</a:t>
            </a:r>
          </a:p>
          <a:p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Повестка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09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/>
              <a:t>Заинтересовать родителей в совместной работе, привлечь родителей к участию в воспитательном процессе.</a:t>
            </a:r>
          </a:p>
          <a:p>
            <a:r>
              <a:rPr lang="ru-RU" dirty="0"/>
              <a:t>Познакомить родителей с возрастными особенностями детей 3-4 лет, задачами развития и воспитания детей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Привлечь внимание родителей к проблеме безопасного передвижения детей в темное время суток с применением светоотражающих аксессуаров.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92696"/>
            <a:ext cx="1711077" cy="1592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5373216"/>
            <a:ext cx="1771040" cy="134076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«Возрастные особенности детей 3-4 лет</a:t>
            </a:r>
            <a:r>
              <a:rPr lang="ru-RU" b="1" i="1" dirty="0" smtClean="0"/>
              <a:t>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755180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В возрасте 3–4 лет ребенок постепенно выходит за пределы семейного круга. Его общение становится внеситуативным. Взрослый становится для ребенка не только членом семьи, но и носителем определенной общественной функции. Желание ребенка выполнять такую же функцию приводит к противоречию с его реальными возможностями. Это противоречие разрешается через развитие игры, которая становится ведущим видом деятельности в дошкольном возрасте. Главной особенностью игры является ее условность: выполнение одних действий с одними предметами предполагает их отнесенность к другим действиям с другими предметами. Основным содержанием игры младших дошкольников являются действия с игрушками и предметами-заместителями. Продолжительность игры небольшая. Младшие дошкольники ограничиваются игрой с одной-двумя ролями и простыми, неразвернутыми сюжетами. Игры с правилами в этом возрасте только начинают формироваться.</a:t>
            </a:r>
          </a:p>
        </p:txBody>
      </p:sp>
    </p:spTree>
    <p:extLst>
      <p:ext uri="{BB962C8B-B14F-4D97-AF65-F5344CB8AC3E}">
        <p14:creationId xmlns:p14="http://schemas.microsoft.com/office/powerpoint/2010/main" val="421730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559" y="4139458"/>
            <a:ext cx="3437293" cy="273630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8785"/>
            <a:ext cx="7776864" cy="3027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622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365104"/>
            <a:ext cx="3203848" cy="242088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439654" cy="2808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287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8081364" cy="4104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565502"/>
            <a:ext cx="4960204" cy="219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05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Процесс адаптации у кого-то к новым условиям детского сада, у кого-то к новой группе и воспитателям, как показывает опыт, тяжелее всего проходит у детей в возрасте 3-3, 5 лет. Это обусловлено тем, что оно совпадает с кризисом развития личности, который можно охарактеризовать как </a:t>
            </a:r>
            <a:r>
              <a:rPr lang="ru-RU" b="1" i="1" dirty="0"/>
              <a:t>«я сам!»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Ребенок начинает осознавать собственное </a:t>
            </a:r>
            <a:r>
              <a:rPr lang="ru-RU" b="1" i="1" dirty="0"/>
              <a:t>«Я»</a:t>
            </a:r>
            <a:r>
              <a:rPr lang="ru-RU" dirty="0"/>
              <a:t>. Он стремится к самостоятельности, самоутверждению. В это время у него активно развивается воля и самолюбие, что проявляется в стремлении ставить перед собой цели и добиваться их любой ценой, а также гордится своими достижениями. Все эти новые черты являются положительным следствием кризиса для ребенка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Кризис 3-х лет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0466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5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2656"/>
            <a:ext cx="3647728" cy="216024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00" y="2708920"/>
            <a:ext cx="8494682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49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4499</TotalTime>
  <Words>550</Words>
  <Application>Microsoft Office PowerPoint</Application>
  <PresentationFormat>Экран (4:3)</PresentationFormat>
  <Paragraphs>57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Волна</vt:lpstr>
      <vt:lpstr>МБДОУ №83 «Соколенок» г. Калуги</vt:lpstr>
      <vt:lpstr>Повестка</vt:lpstr>
      <vt:lpstr>Задачи</vt:lpstr>
      <vt:lpstr>«Возрастные особенности детей 3-4 лет».</vt:lpstr>
      <vt:lpstr> </vt:lpstr>
      <vt:lpstr>.</vt:lpstr>
      <vt:lpstr>Презентация PowerPoint</vt:lpstr>
      <vt:lpstr>Кризис 3-х лет</vt:lpstr>
      <vt:lpstr>Презентация PowerPoint</vt:lpstr>
      <vt:lpstr>Самостоятельность и самообслуживание</vt:lpstr>
      <vt:lpstr>Презентация PowerPoint</vt:lpstr>
      <vt:lpstr>Памятка по формированию самообслуживания </vt:lpstr>
      <vt:lpstr>Профилактика детского дорожно-транспортного травматизма</vt:lpstr>
      <vt:lpstr>Самовозвращающие элементы для безопасности детей </vt:lpstr>
      <vt:lpstr>Презентация PowerPoint</vt:lpstr>
      <vt:lpstr>Выбор родительского комитета </vt:lpstr>
      <vt:lpstr>Мы рады видеть Вас и Ваших детей!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№83 «Соколенок» г. Калуги    Родительское собрание в младшей группе «А я расту». Самостоятельность и самообслуживание в жизни ребенка.</dc:title>
  <dc:creator>Дом</dc:creator>
  <cp:lastModifiedBy>admin</cp:lastModifiedBy>
  <cp:revision>27</cp:revision>
  <dcterms:created xsi:type="dcterms:W3CDTF">2020-10-19T15:30:22Z</dcterms:created>
  <dcterms:modified xsi:type="dcterms:W3CDTF">2020-10-28T12:36:20Z</dcterms:modified>
</cp:coreProperties>
</file>