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A233-71EE-426F-AA18-B35A3CD5FC6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AF8C-6C98-4CC7-ACA0-A9C7267E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метеоплощадка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3"/>
            <a:ext cx="8072493" cy="564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785794"/>
            <a:ext cx="278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1" y="142853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Ветровой рукав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86313" y="714357"/>
            <a:ext cx="192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Осадкомер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4435127" cy="685800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66" idx="2"/>
          </p:cNvCxnSpPr>
          <p:nvPr/>
        </p:nvCxnSpPr>
        <p:spPr>
          <a:xfrm rot="5400000">
            <a:off x="2820429" y="70076"/>
            <a:ext cx="1824352" cy="40362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8" idx="2"/>
          </p:cNvCxnSpPr>
          <p:nvPr/>
        </p:nvCxnSpPr>
        <p:spPr>
          <a:xfrm rot="5400000">
            <a:off x="4588520" y="-483571"/>
            <a:ext cx="109838" cy="2286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628" y="1428736"/>
            <a:ext cx="3643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Метеорологическая будка (внутри термогидрометр и барометр)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30" idx="2"/>
          </p:cNvCxnSpPr>
          <p:nvPr/>
        </p:nvCxnSpPr>
        <p:spPr>
          <a:xfrm rot="5400000">
            <a:off x="3910212" y="445478"/>
            <a:ext cx="359168" cy="54650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14941" y="3500438"/>
            <a:ext cx="36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Магнитно-меловой стенд)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 rot="10800000">
            <a:off x="2214551" y="3714755"/>
            <a:ext cx="3000390" cy="2011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3504" y="5643579"/>
            <a:ext cx="364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00033" y="3571876"/>
            <a:ext cx="4286280" cy="1314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000101" y="1000108"/>
            <a:ext cx="4429156" cy="428628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142977" y="1142984"/>
            <a:ext cx="4429156" cy="42862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1178695" y="1035827"/>
            <a:ext cx="4429156" cy="4357719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85853" y="1071546"/>
            <a:ext cx="4429156" cy="42862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5400000">
            <a:off x="1214414" y="1142984"/>
            <a:ext cx="4429156" cy="42862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86315" y="4286257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Линейка для измерения толщины снежного покрова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17" idx="1"/>
          </p:cNvCxnSpPr>
          <p:nvPr/>
        </p:nvCxnSpPr>
        <p:spPr>
          <a:xfrm rot="10800000">
            <a:off x="857224" y="4429136"/>
            <a:ext cx="4286280" cy="14452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 rot="5400000">
            <a:off x="1285853" y="1142984"/>
            <a:ext cx="4429156" cy="42862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55" grpId="0" animBg="1"/>
      <p:bldP spid="10" grpId="1" animBg="1"/>
      <p:bldP spid="32" grpId="0" animBg="1"/>
      <p:bldP spid="49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53" y="1"/>
            <a:ext cx="4786347" cy="6899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5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Флюгер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3" idx="3"/>
          </p:cNvCxnSpPr>
          <p:nvPr/>
        </p:nvCxnSpPr>
        <p:spPr>
          <a:xfrm>
            <a:off x="2000232" y="373686"/>
            <a:ext cx="6643736" cy="6264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7" y="1214423"/>
            <a:ext cx="264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Визуализатор погоды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>
            <a:off x="3071804" y="1629922"/>
            <a:ext cx="4786345" cy="12990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81" y="3929067"/>
            <a:ext cx="221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Ловец облаков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3" idx="3"/>
          </p:cNvCxnSpPr>
          <p:nvPr/>
        </p:nvCxnSpPr>
        <p:spPr>
          <a:xfrm flipV="1">
            <a:off x="2428860" y="3357563"/>
            <a:ext cx="5214976" cy="8023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283" y="5357827"/>
            <a:ext cx="41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Кормушка для птиц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21" idx="0"/>
          </p:cNvCxnSpPr>
          <p:nvPr/>
        </p:nvCxnSpPr>
        <p:spPr>
          <a:xfrm rot="5400000" flipH="1" flipV="1">
            <a:off x="4536276" y="964380"/>
            <a:ext cx="2143140" cy="66437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295516"/>
            <a:ext cx="400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Стенд «Правила использования м. площадки. Подставка для цветов и набор горшков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6" idx="3"/>
          </p:cNvCxnSpPr>
          <p:nvPr/>
        </p:nvCxnSpPr>
        <p:spPr>
          <a:xfrm>
            <a:off x="4000496" y="3080346"/>
            <a:ext cx="1500200" cy="420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rot="5400000">
            <a:off x="3679026" y="1107265"/>
            <a:ext cx="4429156" cy="435771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3464711" y="1178703"/>
            <a:ext cx="4429156" cy="4357719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3286117" y="1285860"/>
            <a:ext cx="4429156" cy="42862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86117" y="1000108"/>
            <a:ext cx="4429156" cy="435771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3536150" y="1035827"/>
            <a:ext cx="4429156" cy="4357719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9" grpId="0" animBg="1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48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Наша метеоплощадка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55</cp:revision>
  <dcterms:created xsi:type="dcterms:W3CDTF">2021-10-27T15:50:26Z</dcterms:created>
  <dcterms:modified xsi:type="dcterms:W3CDTF">2021-11-26T05:06:05Z</dcterms:modified>
</cp:coreProperties>
</file>