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BA233-71EE-426F-AA18-B35A3CD5FC6A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Наша </a:t>
            </a:r>
            <a:r>
              <a:rPr lang="ru-RU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метеоплощадка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03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214423"/>
            <a:ext cx="8072493" cy="56491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14480" y="785794"/>
            <a:ext cx="2786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Солнечные часы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2001" y="142853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Ветровой рукав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786313" y="714357"/>
            <a:ext cx="1928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Осадкомер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Рисунок 2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4435127" cy="6858000"/>
          </a:xfrm>
          <a:prstGeom prst="rect">
            <a:avLst/>
          </a:prstGeom>
        </p:spPr>
      </p:pic>
      <p:cxnSp>
        <p:nvCxnSpPr>
          <p:cNvPr id="7" name="Прямая со стрелкой 6"/>
          <p:cNvCxnSpPr>
            <a:stCxn id="66" idx="2"/>
          </p:cNvCxnSpPr>
          <p:nvPr/>
        </p:nvCxnSpPr>
        <p:spPr>
          <a:xfrm rot="5400000">
            <a:off x="2820429" y="70076"/>
            <a:ext cx="1824352" cy="403624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8" idx="2"/>
          </p:cNvCxnSpPr>
          <p:nvPr/>
        </p:nvCxnSpPr>
        <p:spPr>
          <a:xfrm rot="5400000">
            <a:off x="4588520" y="-483571"/>
            <a:ext cx="109838" cy="228601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000628" y="1428736"/>
            <a:ext cx="36433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Метеорологическая будка (внутри термогидрометр и барометр)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>
            <a:stCxn id="30" idx="2"/>
          </p:cNvCxnSpPr>
          <p:nvPr/>
        </p:nvCxnSpPr>
        <p:spPr>
          <a:xfrm rot="5400000">
            <a:off x="3910212" y="445478"/>
            <a:ext cx="359168" cy="546500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214941" y="3500438"/>
            <a:ext cx="3643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Магнитно-меловой стенд)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>
            <a:stCxn id="44" idx="1"/>
          </p:cNvCxnSpPr>
          <p:nvPr/>
        </p:nvCxnSpPr>
        <p:spPr>
          <a:xfrm rot="10800000">
            <a:off x="2214551" y="3714755"/>
            <a:ext cx="3000390" cy="20118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143504" y="5643579"/>
            <a:ext cx="3643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Солнечные часы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rot="10800000">
            <a:off x="500033" y="3571876"/>
            <a:ext cx="4286280" cy="131454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1000101" y="1000108"/>
            <a:ext cx="4429156" cy="4286280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142977" y="1142984"/>
            <a:ext cx="4429156" cy="4286280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rot="5400000">
            <a:off x="1178695" y="1035827"/>
            <a:ext cx="4429156" cy="4357719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1285853" y="1071546"/>
            <a:ext cx="4429156" cy="4286280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 rot="5400000">
            <a:off x="1214414" y="1142984"/>
            <a:ext cx="4429156" cy="4286280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4786315" y="4286257"/>
            <a:ext cx="4000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Линейка для измерения толщины снежного покрова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>
            <a:stCxn id="17" idx="1"/>
          </p:cNvCxnSpPr>
          <p:nvPr/>
        </p:nvCxnSpPr>
        <p:spPr>
          <a:xfrm rot="10800000">
            <a:off x="857224" y="4429136"/>
            <a:ext cx="4286280" cy="144527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 rot="5400000">
            <a:off x="1285853" y="1142984"/>
            <a:ext cx="4429156" cy="4286280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1" grpId="0" animBg="1"/>
      <p:bldP spid="55" grpId="0" animBg="1"/>
      <p:bldP spid="10" grpId="1" animBg="1"/>
      <p:bldP spid="32" grpId="0" animBg="1"/>
      <p:bldP spid="49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3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53" y="1"/>
            <a:ext cx="4786347" cy="68999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142853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Флюгер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>
            <a:stCxn id="3" idx="3"/>
          </p:cNvCxnSpPr>
          <p:nvPr/>
        </p:nvCxnSpPr>
        <p:spPr>
          <a:xfrm>
            <a:off x="2000232" y="373686"/>
            <a:ext cx="6643736" cy="62642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28597" y="1214423"/>
            <a:ext cx="2643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Визуализатор погоды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>
            <a:stCxn id="7" idx="3"/>
          </p:cNvCxnSpPr>
          <p:nvPr/>
        </p:nvCxnSpPr>
        <p:spPr>
          <a:xfrm>
            <a:off x="3071804" y="1629922"/>
            <a:ext cx="4786345" cy="129901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14281" y="3929067"/>
            <a:ext cx="2214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Ловец облаков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>
            <a:stCxn id="13" idx="3"/>
          </p:cNvCxnSpPr>
          <p:nvPr/>
        </p:nvCxnSpPr>
        <p:spPr>
          <a:xfrm flipV="1">
            <a:off x="2428860" y="3357563"/>
            <a:ext cx="5214976" cy="80233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4283" y="5357827"/>
            <a:ext cx="4143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Кормушка для птиц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>
            <a:stCxn id="21" idx="0"/>
          </p:cNvCxnSpPr>
          <p:nvPr/>
        </p:nvCxnSpPr>
        <p:spPr>
          <a:xfrm rot="5400000" flipH="1" flipV="1">
            <a:off x="4536276" y="964380"/>
            <a:ext cx="2143140" cy="664375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0" y="2295516"/>
            <a:ext cx="4000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Стенд «Правила использования м. площадки. Подставка для цветов и набор горшков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>
            <a:stCxn id="16" idx="3"/>
          </p:cNvCxnSpPr>
          <p:nvPr/>
        </p:nvCxnSpPr>
        <p:spPr>
          <a:xfrm>
            <a:off x="4000496" y="3080346"/>
            <a:ext cx="1500200" cy="42009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 rot="5400000">
            <a:off x="3679026" y="1107265"/>
            <a:ext cx="4429156" cy="4357719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5400000">
            <a:off x="3464711" y="1178703"/>
            <a:ext cx="4429156" cy="4357719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 rot="5400000">
            <a:off x="3286117" y="1285860"/>
            <a:ext cx="4429156" cy="4286280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286117" y="1000108"/>
            <a:ext cx="4429156" cy="4357718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 rot="5400000">
            <a:off x="3536150" y="1035827"/>
            <a:ext cx="4429156" cy="4357719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8" grpId="0" animBg="1"/>
      <p:bldP spid="5" grpId="0" animBg="1"/>
      <p:bldP spid="9" grpId="0" animBg="1"/>
      <p:bldP spid="15" grpId="0" animBg="1"/>
      <p:bldP spid="2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48</Words>
  <Application>Microsoft Office PowerPoint</Application>
  <PresentationFormat>Экран (4:3)</PresentationFormat>
  <Paragraphs>13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Наша метеоплощадка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admin</cp:lastModifiedBy>
  <cp:revision>55</cp:revision>
  <dcterms:created xsi:type="dcterms:W3CDTF">2021-10-27T15:50:26Z</dcterms:created>
  <dcterms:modified xsi:type="dcterms:W3CDTF">2021-11-26T05:06:05Z</dcterms:modified>
</cp:coreProperties>
</file>