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56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A233-71EE-426F-AA18-B35A3CD5FC6A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2420888"/>
            <a:ext cx="8640960" cy="1643074"/>
          </a:xfrm>
        </p:spPr>
        <p:txBody>
          <a:bodyPr>
            <a:normAutofit fontScale="90000"/>
          </a:bodyPr>
          <a:lstStyle/>
          <a:p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7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мы представляем </a:t>
            </a:r>
            <a:r>
              <a:rPr lang="ru-RU" sz="27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презентацию </a:t>
            </a:r>
            <a:r>
              <a:rPr lang="ru-RU" sz="27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тему: </a:t>
            </a:r>
            <a:br>
              <a:rPr lang="ru-RU" sz="27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</a:rPr>
              <a:t>ОРГАНИЗАЦИЯ  </a:t>
            </a:r>
            <a:r>
              <a:rPr lang="ru-RU" sz="3600" b="1" dirty="0">
                <a:solidFill>
                  <a:srgbClr val="C00000"/>
                </a:solidFill>
              </a:rPr>
              <a:t>РАБОТЫ С ВОСПИТАННИКАМИ НА МЕТЕОПЛОЩАДКЕ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«У ПРИРОДЫ НЕТ ПЛОХОЙ ПОГОДЫ!»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верить, что этот материал будет </a:t>
            </a:r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интересен и полезен </a:t>
            </a:r>
            <a: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365104"/>
            <a:ext cx="8079889" cy="2160240"/>
          </a:xfrm>
        </p:spPr>
        <p:txBody>
          <a:bodyPr>
            <a:normAutofit lnSpcReduction="10000"/>
          </a:bodyPr>
          <a:lstStyle/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  группы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Базанова Елена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Николаевна,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35716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27053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МУНИЦИПАЛЬНОЕ  БЮДЖЕТНОЕ ДОШКОЛЬНОЕ ОБРАЗОВАТЕЛЬНОЕ УЧРЕЖДЕНИЕ  №83  «СОКОЛЕНОК»  города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КАЛУГИ</a:t>
            </a:r>
          </a:p>
          <a:p>
            <a:pPr algn="ctr">
              <a:lnSpc>
                <a:spcPct val="100000"/>
              </a:lnSpc>
            </a:pP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ru-RU" b="1" spc="-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ru-RU" b="1" spc="-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420938"/>
            <a:ext cx="8642350" cy="1643062"/>
          </a:xfrm>
        </p:spPr>
        <p:txBody>
          <a:bodyPr>
            <a:normAutofit fontScale="90000"/>
          </a:bodyPr>
          <a:lstStyle/>
          <a:p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63625" y="4365625"/>
            <a:ext cx="8080375" cy="21590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35716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Люди, научившиеся опытам и наблюдениям,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b="1" i="1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К. А. Тимирязев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Педагогический коллектив муниципального бюджетного дошкольного образовательного учреждения № 83 «Соколенок» города Калуги (МБДОУ № 83 «Соколенок» </a:t>
            </a:r>
            <a:r>
              <a:rPr lang="ru-RU" sz="2400" dirty="0" err="1">
                <a:solidFill>
                  <a:srgbClr val="002060"/>
                </a:solidFill>
              </a:rPr>
              <a:t>г.Калуги</a:t>
            </a:r>
            <a:r>
              <a:rPr lang="ru-RU" sz="2400" dirty="0">
                <a:solidFill>
                  <a:srgbClr val="002060"/>
                </a:solidFill>
              </a:rPr>
              <a:t>) ориентируется на активное приобретение детьми навыков экологической культуры, повышение экологической грамотности и ознакомление с профессией метеоролога.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4293096"/>
            <a:ext cx="839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Дошкольное образовательное учреждение расположила метеоплощадку </a:t>
            </a:r>
            <a:r>
              <a:rPr lang="ru-RU" sz="2400" dirty="0">
                <a:solidFill>
                  <a:srgbClr val="002060"/>
                </a:solidFill>
              </a:rPr>
              <a:t>на специально выделенной открытой территории. </a:t>
            </a:r>
            <a:r>
              <a:rPr lang="ru-RU" sz="2400" dirty="0" smtClean="0">
                <a:solidFill>
                  <a:srgbClr val="002060"/>
                </a:solidFill>
              </a:rPr>
              <a:t>Метеоплощадка </a:t>
            </a:r>
            <a:r>
              <a:rPr lang="ru-RU" sz="2400" dirty="0">
                <a:solidFill>
                  <a:srgbClr val="002060"/>
                </a:solidFill>
              </a:rPr>
              <a:t>имеет квадратную форму и с направлением сторон с севера на юг и с востока на запад.</a:t>
            </a:r>
          </a:p>
        </p:txBody>
      </p:sp>
    </p:spTree>
    <p:extLst>
      <p:ext uri="{BB962C8B-B14F-4D97-AF65-F5344CB8AC3E}">
        <p14:creationId xmlns:p14="http://schemas.microsoft.com/office/powerpoint/2010/main" val="10813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метеоплощадка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072493" cy="564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Мы </a:t>
            </a:r>
            <a:r>
              <a:rPr lang="ru-RU" sz="2700" b="1" dirty="0">
                <a:solidFill>
                  <a:srgbClr val="002060"/>
                </a:solidFill>
              </a:rPr>
              <a:t>надеемся, что в ходе реализации проекта </a:t>
            </a:r>
            <a:r>
              <a:rPr lang="ru-RU" sz="2700" b="1" dirty="0" smtClean="0">
                <a:solidFill>
                  <a:srgbClr val="002060"/>
                </a:solidFill>
              </a:rPr>
              <a:t>«Метеоплощадка» у </a:t>
            </a:r>
            <a:r>
              <a:rPr lang="ru-RU" sz="2700" b="1" dirty="0">
                <a:solidFill>
                  <a:srgbClr val="002060"/>
                </a:solidFill>
              </a:rPr>
              <a:t>воспитанников повыситься уровень знаний по организации наблюдений за живой и не живой </a:t>
            </a:r>
            <a:r>
              <a:rPr lang="ru-RU" sz="2700" b="1" dirty="0" smtClean="0">
                <a:solidFill>
                  <a:srgbClr val="002060"/>
                </a:solidFill>
              </a:rPr>
              <a:t>природой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8000"/>
                </a:solidFill>
              </a:rPr>
              <a:t>Задачи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Развивать у детей навыки исследовательской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just"/>
            <a:r>
              <a:rPr lang="ru-RU" sz="2800" dirty="0" smtClean="0"/>
              <a:t>Учить </a:t>
            </a:r>
            <a:r>
              <a:rPr lang="ru-RU" sz="2800" dirty="0"/>
              <a:t>детей прогнозировать погоду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чуткость и внимательность к миру природы.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/>
              <a:t>знакомить детей с народными </a:t>
            </a:r>
            <a:r>
              <a:rPr lang="ru-RU" sz="2800" dirty="0" smtClean="0"/>
              <a:t>приметами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накомятся с народными приметами.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чувства потребности в общении с природой, любовь к родному краю.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Активизировать родителей как участников педагогического процесса детского сада.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78579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285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Ветровой рукав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86314" y="71435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Осадкомер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5127" cy="685800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66" idx="2"/>
          </p:cNvCxnSpPr>
          <p:nvPr/>
        </p:nvCxnSpPr>
        <p:spPr>
          <a:xfrm rot="5400000">
            <a:off x="2820429" y="70073"/>
            <a:ext cx="1824351" cy="40362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 rot="5400000">
            <a:off x="4588519" y="-483572"/>
            <a:ext cx="109839" cy="2286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628" y="142873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Метеорологическая будка (внутри термогидрометр и барометр)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 rot="5400000">
            <a:off x="3910211" y="445476"/>
            <a:ext cx="359166" cy="54650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14942" y="35004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Магнитно-меловой стенд)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 rot="10800000">
            <a:off x="2214546" y="3714753"/>
            <a:ext cx="3000396" cy="2011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3504" y="564357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00034" y="3571876"/>
            <a:ext cx="4286280" cy="1314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000100" y="1000108"/>
            <a:ext cx="4429156" cy="428628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142976" y="1142984"/>
            <a:ext cx="4429156" cy="42862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1178695" y="1035827"/>
            <a:ext cx="4429156" cy="435771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2" y="1071546"/>
            <a:ext cx="4429156" cy="42862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5400000">
            <a:off x="1214414" y="1142984"/>
            <a:ext cx="4429156" cy="42862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86314" y="428625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Линейка для измерения толщины снежного покрова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17" idx="1"/>
          </p:cNvCxnSpPr>
          <p:nvPr/>
        </p:nvCxnSpPr>
        <p:spPr>
          <a:xfrm rot="10800000">
            <a:off x="857224" y="4429133"/>
            <a:ext cx="4286280" cy="14452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 rot="5400000">
            <a:off x="1285852" y="1142984"/>
            <a:ext cx="4429156" cy="42862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55" grpId="0" animBg="1"/>
      <p:bldP spid="10" grpId="1" animBg="1"/>
      <p:bldP spid="32" grpId="0" animBg="1"/>
      <p:bldP spid="4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54" y="0"/>
            <a:ext cx="4786346" cy="689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Флюгер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3" idx="3"/>
          </p:cNvCxnSpPr>
          <p:nvPr/>
        </p:nvCxnSpPr>
        <p:spPr>
          <a:xfrm>
            <a:off x="2000232" y="373685"/>
            <a:ext cx="6643735" cy="6264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21442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Визуализатор погоды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>
            <a:off x="3071802" y="1629921"/>
            <a:ext cx="4786346" cy="1299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2" y="392906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Ловец облаков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2428860" y="3357562"/>
            <a:ext cx="5214974" cy="802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282" y="5357826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Кормушка для птиц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rot="5400000" flipH="1" flipV="1">
            <a:off x="4536274" y="964380"/>
            <a:ext cx="2143141" cy="6643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295516"/>
            <a:ext cx="400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Стенд «Правила использования м. площадки. Подставка для цветов и набор горшков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6" idx="3"/>
          </p:cNvCxnSpPr>
          <p:nvPr/>
        </p:nvCxnSpPr>
        <p:spPr>
          <a:xfrm>
            <a:off x="4000496" y="3080346"/>
            <a:ext cx="1500198" cy="4200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rot="5400000">
            <a:off x="3679025" y="1107265"/>
            <a:ext cx="4429156" cy="435771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3464711" y="1178703"/>
            <a:ext cx="4429156" cy="43577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3286116" y="1285860"/>
            <a:ext cx="4429156" cy="42862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16" y="1000108"/>
            <a:ext cx="4429156" cy="435771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3536149" y="1035827"/>
            <a:ext cx="4429156" cy="435771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9" grpId="0" animBg="1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642918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МБДОУ №83 «Соколенок» </a:t>
            </a:r>
            <a:endParaRPr lang="ru-RU" sz="32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248016 г. Калуга</a:t>
            </a:r>
            <a:endParaRPr lang="ru-RU" sz="32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Ул. Баррикад, 142</a:t>
            </a:r>
          </a:p>
          <a:p>
            <a:pPr algn="ctr">
              <a:lnSpc>
                <a:spcPct val="100000"/>
              </a:lnSpc>
            </a:pPr>
            <a:endParaRPr lang="ru-RU" sz="3200" b="1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39"/>
          <p:cNvPicPr/>
          <p:nvPr/>
        </p:nvPicPr>
        <p:blipFill>
          <a:blip r:embed="rId3" cstate="print"/>
          <a:stretch/>
        </p:blipFill>
        <p:spPr>
          <a:xfrm>
            <a:off x="1785918" y="2714620"/>
            <a:ext cx="5286572" cy="29281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249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Уважаемые родители, мы представляем Вашему вниманию презентацию на тему:   «ОРГАНИЗАЦИЯ  РАБОТЫ С ВОСПИТАННИКАМИ НА МЕТЕОПЛОЩАДКЕ  «У ПРИРОДЫ НЕТ ПЛОХОЙ ПОГОДЫ!»   Желаем верить, что этот материал будет интересен и полезен вам   </vt:lpstr>
      <vt:lpstr>    </vt:lpstr>
      <vt:lpstr>Наша метеоплощадка</vt:lpstr>
      <vt:lpstr> Мы надеемся, что в ходе реализации проекта «Метеоплощадка» у воспитанников повыситься уровень знаний по организации наблюдений за живой и не живой природой Задачи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49</cp:revision>
  <dcterms:created xsi:type="dcterms:W3CDTF">2021-10-27T15:50:26Z</dcterms:created>
  <dcterms:modified xsi:type="dcterms:W3CDTF">2021-11-03T06:32:48Z</dcterms:modified>
</cp:coreProperties>
</file>