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4" r:id="rId2"/>
    <p:sldId id="280" r:id="rId3"/>
    <p:sldId id="269" r:id="rId4"/>
    <p:sldId id="265" r:id="rId5"/>
    <p:sldId id="279" r:id="rId6"/>
    <p:sldId id="285" r:id="rId7"/>
    <p:sldId id="267" r:id="rId8"/>
    <p:sldId id="258" r:id="rId9"/>
    <p:sldId id="257" r:id="rId10"/>
    <p:sldId id="278" r:id="rId11"/>
    <p:sldId id="286" r:id="rId12"/>
    <p:sldId id="268" r:id="rId13"/>
    <p:sldId id="272" r:id="rId14"/>
    <p:sldId id="273" r:id="rId15"/>
    <p:sldId id="274" r:id="rId16"/>
    <p:sldId id="270" r:id="rId17"/>
    <p:sldId id="287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0"/>
  </p:normalViewPr>
  <p:slideViewPr>
    <p:cSldViewPr>
      <p:cViewPr varScale="1">
        <p:scale>
          <a:sx n="89" d="100"/>
          <a:sy n="89" d="100"/>
        </p:scale>
        <p:origin x="-2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D77C4F-C7DE-49AD-919A-EC1BBC0998F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4BA67A-DF1A-4AF7-8D7F-04DD4FC2627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70;&#1088;&#1072;\Desktop\&#1084;&#1091;&#1079;&#1099;&#1082;&#1072;%20&#1076;&#1083;&#1103;%20&#1073;&#1088;&#1077;&#1081;&#1085;%20-%20&#1088;&#1080;&#1085;&#1075;&#1072;\&#1052;&#1091;&#1079;&#1099;&#1082;&#1072;%20&#1076;&#1083;&#1103;%20&#1088;&#1077;&#1083;&#1072;&#1082;&#1089;&#1072;&#1094;&#1080;&#1080;%20&#1080;%20&#1082;&#1072;&#1092;&#1077;%20&#8211;%20&#1052;&#1091;&#1079;&#1099;&#1082;&#1072;%20&#1053;&#1077;&#1078;&#1085;&#1086;&#1089;&#1090;&#1080;%20(www.petamusic.ru)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70;&#1088;&#1072;\Desktop\&#1084;&#1091;&#1079;&#1099;&#1082;&#1072;%20&#1076;&#1083;&#1103;%20&#1073;&#1088;&#1077;&#1081;&#1085;%20-%20&#1088;&#1080;&#1085;&#1075;&#1072;\&#1052;&#1091;&#1079;&#1099;&#1082;&#1072;%20&#1076;&#1083;&#1103;%20&#1088;&#1077;&#1083;&#1072;&#1082;&#1089;&#1072;&#1094;&#1080;&#1080;%20&#1080;%20&#1082;&#1072;&#1092;&#1077;%20&#8211;%20&#1052;&#1091;&#1079;&#1099;&#1082;&#1072;%20&#1053;&#1077;&#1078;&#1085;&#1086;&#1089;&#1090;&#1080;%20(www.petamusic.ru).mp3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учреждение детский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сад № 83 « Соколенок »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Калуги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57224" y="1643050"/>
            <a:ext cx="8001056" cy="50006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4000" b="1" i="1" dirty="0" smtClean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ПРОЕКТ</a:t>
            </a:r>
          </a:p>
          <a:p>
            <a:pPr algn="ctr"/>
            <a:r>
              <a:rPr lang="ru-RU" sz="4000" b="1" i="1" dirty="0" smtClean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«Юный эколог»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				</a:t>
            </a:r>
            <a:endParaRPr lang="ru-RU" sz="1800" dirty="0" smtClean="0"/>
          </a:p>
          <a:p>
            <a:r>
              <a:rPr lang="ru-RU" sz="1800" dirty="0" smtClean="0"/>
              <a:t>			</a:t>
            </a:r>
          </a:p>
          <a:p>
            <a:endParaRPr lang="ru-RU" sz="1800" dirty="0" smtClean="0"/>
          </a:p>
          <a:p>
            <a:pPr algn="r"/>
            <a:r>
              <a:rPr lang="ru-RU" sz="1800" dirty="0" smtClean="0"/>
              <a:t>		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Подготовили: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Евстратьева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Т. 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., педагог-психолог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Никулочкина В.В., воспитатель группы</a:t>
            </a:r>
          </a:p>
          <a:p>
            <a:pPr algn="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общеразвивающей направленности 3-4 лет (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младшая № 4)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    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                                                            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000" dirty="0"/>
          </a:p>
        </p:txBody>
      </p:sp>
      <p:pic>
        <p:nvPicPr>
          <p:cNvPr id="1026" name="Picture 2" descr="C:\Users\Юрий\Desktop\природа\image-m3id13765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773" y="2132856"/>
            <a:ext cx="5357850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20040"/>
            <a:ext cx="6838976" cy="53719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Огород  на окне.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Юра\Desktop\выпускной\20180409_155015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071546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e.ocvita.com.ua/pars_docs/refs/6/5532/5532_html_m1b53b6b8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28728" y="642918"/>
            <a:ext cx="5214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этап – основной.</a:t>
            </a:r>
          </a:p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(апрель)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1785926"/>
            <a:ext cx="67866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воспитание гуманного, бережного, заботливого отношения к миру природы.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методической и художественной литературы;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цели, исходя из интересов и потребности детей;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изготовление (приобретение) дидактических игр;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картотек;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цикла НОД. </a:t>
            </a:r>
          </a:p>
          <a:p>
            <a:pPr>
              <a:buFont typeface="Wingdings" pitchFamily="2" charset="2"/>
              <a:buChar char="§"/>
            </a:pP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60648"/>
            <a:ext cx="2952328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Посадка лука.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20170210_1027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4393902" cy="2643206"/>
          </a:xfrm>
          <a:prstGeom prst="rect">
            <a:avLst/>
          </a:prstGeom>
          <a:noFill/>
        </p:spPr>
      </p:pic>
      <p:pic>
        <p:nvPicPr>
          <p:cNvPr id="1027" name="Picture 3" descr="C:\Users\User\Desktop\hello_html_3ac1e50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857496"/>
            <a:ext cx="3000363" cy="3551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20040"/>
            <a:ext cx="6124596" cy="3726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Наблюдение.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7647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Лук вырос.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Юрий\Desktop\Новая папка (2)\20140408_09010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5856" y="4071942"/>
            <a:ext cx="4680520" cy="259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28992" y="3714752"/>
            <a:ext cx="4100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Веточки тополя распустились.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258fd608-e277-5bff-9171-01cea73e8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3214678" cy="2411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20040"/>
            <a:ext cx="6838976" cy="3726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Рассматривание.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Юрий\Desktop\Новая папка (2)\20140408_162409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268760"/>
            <a:ext cx="4597825" cy="266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Юрий\Desktop\Новая папка (2)\20140408_16234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3929066"/>
            <a:ext cx="471490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785794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Сравнение распустившихся веточек тополя и ивы.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6940624" cy="44466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Уход за комнатным растением.  Фикус.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Юрий\Desktop\Новая папка (2)\20140401_095655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7" y="908721"/>
            <a:ext cx="5040559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Юрий\Desktop\Новая папка (2)\20140401_09573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3306" y="3789040"/>
            <a:ext cx="514353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320040"/>
            <a:ext cx="6056206" cy="44466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детей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Users\Юрий\Desktop\Новая папка (2)\20140408_072437.jpg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980729"/>
            <a:ext cx="42496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Юрий\Desktop\фото 2\20140408_0732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980729"/>
            <a:ext cx="4214842" cy="2664295"/>
          </a:xfrm>
          <a:prstGeom prst="rect">
            <a:avLst/>
          </a:prstGeom>
          <a:noFill/>
        </p:spPr>
      </p:pic>
      <p:pic>
        <p:nvPicPr>
          <p:cNvPr id="7" name="Рисунок 6" descr="C:\Users\Юрий\Desktop\Новая папка (2)\20140411_16202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786190"/>
            <a:ext cx="4214842" cy="280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Юра\Desktop\фото 1\фото3\20141023_14555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786190"/>
            <a:ext cx="421484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e.ocvita.com.ua/pars_docs/refs/6/5532/5532_html_m1b53b6b8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5984" y="1000109"/>
            <a:ext cx="538756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этап – заключительный.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(май)</a:t>
            </a:r>
          </a:p>
          <a:p>
            <a:endParaRPr lang="ru-RU" sz="2800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3143248"/>
            <a:ext cx="6143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оформление выставки «Весна – красна»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консультация для родителей по данной теме.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вовлечение родителей в участие конкурса поделок из природного материала.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3042" y="2214554"/>
            <a:ext cx="6715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развитие познавательного интереса к миру природы;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закрепление знаний начал экологической культуры.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142852"/>
            <a:ext cx="4566070" cy="5760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«весна – красна»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Юрий\Desktop\Новая папка (2)\20140411_184239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700808"/>
            <a:ext cx="727280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43808" y="836712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(совместные работы родителей с детьми)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" descr="C:\Users\Юрий\Desktop\Новая папка (2)\20140411_184239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643050"/>
            <a:ext cx="727280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4" descr="C:\Users\Юрий\Desktop\Новая папка (2)\20140411_184239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1952" y="1853208"/>
            <a:ext cx="727280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4" descr="C:\Users\Юрий\Desktop\Новая папка (2)\20140411_184239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3872" y="1795450"/>
            <a:ext cx="727280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643578"/>
            <a:ext cx="5904656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8000"/>
                </a:solidFill>
              </a:rPr>
              <a:t>Спасибо за внимание!</a:t>
            </a:r>
            <a:endParaRPr lang="ru-RU" sz="4000" b="1" dirty="0">
              <a:solidFill>
                <a:srgbClr val="008000"/>
              </a:solidFill>
            </a:endParaRPr>
          </a:p>
        </p:txBody>
      </p:sp>
      <p:pic>
        <p:nvPicPr>
          <p:cNvPr id="1026" name="Picture 2" descr="C:\Users\Юрий\Desktop\природа\0d03f9585fe4c8fd3ab645353372b345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404664"/>
            <a:ext cx="7200800" cy="4680520"/>
          </a:xfrm>
          <a:prstGeom prst="rect">
            <a:avLst/>
          </a:prstGeom>
          <a:noFill/>
        </p:spPr>
      </p:pic>
      <p:pic>
        <p:nvPicPr>
          <p:cNvPr id="4" name="Picture 2" descr="C:\Users\Юрий\Desktop\природа\0d03f9585fe4c8fd3ab645353372b34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85728"/>
            <a:ext cx="8429684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764386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Экологическое воспитание детей младшего дошкольного возраста. </a:t>
            </a:r>
            <a:endParaRPr lang="ru-RU" sz="2800" b="1" cap="none" spc="0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7" y="1500174"/>
            <a:ext cx="35004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проведения: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МБДОУ №83 «Соколенок »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воспитатели, дети, родители.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 детей: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3-4 года.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Сроки реализации: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март-май.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реализации: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Организованный.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Основной практический.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Заключительный.</a:t>
            </a:r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2050" name="Picture 2" descr="C:\Users\Юра\Desktop\природа\7fcd20622d7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496" y="1428736"/>
            <a:ext cx="3786214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6943102" cy="357187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Цель.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Задачи: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071546"/>
            <a:ext cx="78901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начал экологической культуры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педагогическую технологию смысл и значение уголка природы.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357562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развитие познавательного интереса к миру природы;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гуманного, бережного, заботливого отношения к миру природы;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формирование умений и навыков наблюдений за природными объектами и явлениями.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arhivurokov.ru/kopilka/uploads/user_file_56b385fdbd740/user_file_56b385fdbd740_0_1.jpe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9812692" y="6381750"/>
            <a:ext cx="4571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природа\rrc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28736"/>
            <a:ext cx="3714744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2780928"/>
            <a:ext cx="7704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868" y="571479"/>
            <a:ext cx="542928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Экологическое воспитание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новое направление дошкольной педагогики, которое отличается от традиционного ознакомления с природой. Процесс взаимодействия ребёнка с растительным и животным миром противоречив. Эволюционное отношение к нему может проявиться у ребёнка,  как в нравственном, так и безнравственном поступке. Это связано с незнанием дошкольника правил взаимодействия с объектами природы. Поэтому важно формировать у детей дошкольного возраста представления о природе и формы отношения к ней. Осознанно правильное отношение вырабатывается при условии тесного контакта и различных форм взаимодействия ребёнка с растениями и животными, имеющимися в помещении, на участке детского сада и дома. Важнейшим условием воспитания у детей гуманного отношения к природе является осознание ими себя как части живой природы. Именно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они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ведут к сравнению с собой. Например: животному (растению) больно, как мне. Оно двигается, питается, дышит как я.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Музыка для релаксации и кафе – Музыка Нежности (www.peta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571472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785795"/>
            <a:ext cx="4000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Дошкольное детство – начальный этап формирования личности человека, его ценностной ориентации в окружающем мире. Знания в процессе общения ребёнка с природой обеспечивают ему понимание конкретных ситуаций в поведении животных, состоянии растений, правильную их оценку и адекватное реагирование. Осознанный характер отношения при этом проявляется в том, что дети могут сами объяснить ситуацию или понять объяснения взрослых, могут самостоятельно или вместе с взрослыми, понимая ситуацию и зная потребности живого существа, выполнить отдельные трудовые действия, направленные на сохранение и улучшение жизни растений и животных 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9439" y="214290"/>
            <a:ext cx="512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Актуальность.</a:t>
            </a:r>
            <a:endParaRPr lang="ru-RU" sz="3200" b="1" cap="none" spc="0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Юра\Desktop\природа\e4c1d248700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1428736"/>
            <a:ext cx="335755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.ocvita.com.ua/pars_docs/refs/6/5532/5532_html_m1b53b6b8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85852" y="785794"/>
            <a:ext cx="6326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этап – организованный.</a:t>
            </a:r>
          </a:p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(март)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2000240"/>
            <a:ext cx="602600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базы для реализации проекта,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подтверждение актуальности данного проекта.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оформление уголка природы;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огород на окне;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подготовка материала;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сотрудничество с родителями;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цикл бесед;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разработка содержания проекта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/>
          </a:p>
          <a:p>
            <a:pPr>
              <a:buFont typeface="Wingdings" pitchFamily="2" charset="2"/>
              <a:buChar char="§"/>
            </a:pPr>
            <a:endParaRPr lang="ru-RU" sz="2000" dirty="0" smtClean="0"/>
          </a:p>
          <a:p>
            <a:pPr>
              <a:buFont typeface="Wingdings" pitchFamily="2" charset="2"/>
              <a:buChar char="§"/>
            </a:pPr>
            <a:endParaRPr lang="ru-RU" sz="2000" dirty="0" smtClean="0"/>
          </a:p>
          <a:p>
            <a:endParaRPr lang="ru-RU" sz="2000" dirty="0" smtClean="0"/>
          </a:p>
          <a:p>
            <a:pPr>
              <a:buFont typeface="Wingdings" pitchFamily="2" charset="2"/>
              <a:buChar char="v"/>
            </a:pP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природа\Children_Day_vector_wallpaper_0168041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785794"/>
            <a:ext cx="3857652" cy="2571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16632"/>
            <a:ext cx="741682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cap="none" spc="50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экологические пространства.</a:t>
            </a:r>
          </a:p>
          <a:p>
            <a:pPr algn="ctr"/>
            <a:r>
              <a:rPr lang="ru-RU" sz="32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9552" y="3288122"/>
            <a:ext cx="824729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«Экологическое пространства»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это условное понятие, которым мы обозначаем специальные места в детском саду, где природные объекты сгруппированы определённым образом, и которые можно использовать в педагогическом процессе экологического воспитания детей. Также – это развивающая предметная среда, которая может быть использована в познавательных и оздоровительных целях, для развития у детей навыков труда и общения с природой, для экологического воспитания дошкольников. Кроме традиционных видов «экологических пространств» - групповых уголков природы, комнат природы,  огорода и сада на участке – появились новые: зимний сад (салон), кабинет природы, площадка природы,  мини - ферма,  музей природы, экологическая тропа. Рассмотрим экологический  смысл и значение в педагогическом процессе  уголка природы в группе детей младшего возраста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Музыка для релаксации и кафе – Музыка Нежности (www.peta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42859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88640"/>
            <a:ext cx="6024732" cy="36004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природы.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Юрий\Desktop\Новая папка (2)\20140401_114847.jpg"/>
          <p:cNvPicPr>
            <a:picLocks noGrp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642910" y="2571744"/>
            <a:ext cx="792961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7544" y="615545"/>
            <a:ext cx="71287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особенность уголка природы – его непосредственная близость к детям, что позволяет воспитателю организовать различную их деятельность на протяжении всего учебного года. Это, прежде всего длительные наблюдения за растениями  уход и выращивание. В процессе ухода дети получают представление о многообразии растительного мира формируется чувства к прекрасному.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142852"/>
            <a:ext cx="5575520" cy="4320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Комнатные растения.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Юрий\Desktop\Новая папка (2)\20140408_131309.jpg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692697"/>
            <a:ext cx="49788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3573016"/>
            <a:ext cx="3520440" cy="25531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C:\Users\Юрий\Desktop\Новая папка (2)\20140411_16562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3645024"/>
            <a:ext cx="504056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80112" y="928670"/>
            <a:ext cx="259228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Папоротник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нефролепис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Фикус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Фиалка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узамбарская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семполия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Бегония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Бальзамин</a:t>
            </a:r>
          </a:p>
          <a:p>
            <a:pPr>
              <a:buFont typeface="Wingdings" pitchFamily="2" charset="2"/>
              <a:buChar char="§"/>
            </a:pPr>
            <a:endParaRPr lang="ru-RU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85720" y="4293096"/>
            <a:ext cx="28762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Хлорофитум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Камнеломка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Колеус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Бегония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Виноград комнатный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1510</TotalTime>
  <Words>766</Words>
  <Application>Microsoft Office PowerPoint</Application>
  <PresentationFormat>Экран (4:3)</PresentationFormat>
  <Paragraphs>114</Paragraphs>
  <Slides>19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муниципальное бюджетное дошкольное образовательное учреждение детский сад № 83 « Соколенок » города Калуги </vt:lpstr>
      <vt:lpstr>Презентация PowerPoint</vt:lpstr>
      <vt:lpstr>                      Цель.      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Уголок природы.</vt:lpstr>
      <vt:lpstr>Комнатные растения.</vt:lpstr>
      <vt:lpstr>Огород  на окне.</vt:lpstr>
      <vt:lpstr>Презентация PowerPoint</vt:lpstr>
      <vt:lpstr>Посадка лука.</vt:lpstr>
      <vt:lpstr>Наблюдение.</vt:lpstr>
      <vt:lpstr>Рассматривание.</vt:lpstr>
      <vt:lpstr>Уход за комнатным растением.  Фикус.</vt:lpstr>
      <vt:lpstr>Работы детей</vt:lpstr>
      <vt:lpstr>Презентация PowerPoint</vt:lpstr>
      <vt:lpstr>Выставка «весна – красна»</vt:lpstr>
      <vt:lpstr>Спасибо за внимание!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admin</cp:lastModifiedBy>
  <cp:revision>125</cp:revision>
  <dcterms:created xsi:type="dcterms:W3CDTF">2014-10-07T16:05:54Z</dcterms:created>
  <dcterms:modified xsi:type="dcterms:W3CDTF">2022-03-29T04:09:48Z</dcterms:modified>
</cp:coreProperties>
</file>