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80" r:id="rId3"/>
    <p:sldId id="269" r:id="rId4"/>
    <p:sldId id="265" r:id="rId5"/>
    <p:sldId id="279" r:id="rId6"/>
    <p:sldId id="285" r:id="rId7"/>
    <p:sldId id="267" r:id="rId8"/>
    <p:sldId id="258" r:id="rId9"/>
    <p:sldId id="257" r:id="rId10"/>
    <p:sldId id="278" r:id="rId11"/>
    <p:sldId id="286" r:id="rId12"/>
    <p:sldId id="268" r:id="rId13"/>
    <p:sldId id="272" r:id="rId14"/>
    <p:sldId id="273" r:id="rId15"/>
    <p:sldId id="274" r:id="rId16"/>
    <p:sldId id="270" r:id="rId17"/>
    <p:sldId id="287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9" d="100"/>
          <a:sy n="89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D77C4F-C7DE-49AD-919A-EC1BBC0998F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4BA67A-DF1A-4AF7-8D7F-04DD4FC262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0;&#1088;&#1072;\Desktop\&#1084;&#1091;&#1079;&#1099;&#1082;&#1072;%20&#1076;&#1083;&#1103;%20&#1073;&#1088;&#1077;&#1081;&#1085;%20-%20&#1088;&#1080;&#1085;&#1075;&#1072;\&#1052;&#1091;&#1079;&#1099;&#1082;&#1072;%20&#1076;&#1083;&#1103;%20&#1088;&#1077;&#1083;&#1072;&#1082;&#1089;&#1072;&#1094;&#1080;&#1080;%20&#1080;%20&#1082;&#1072;&#1092;&#1077;%20&#8211;%20&#1052;&#1091;&#1079;&#1099;&#1082;&#1072;%20&#1053;&#1077;&#1078;&#1085;&#1086;&#1089;&#1090;&#1080;%20(www.petamusic.ru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0;&#1088;&#1072;\Desktop\&#1084;&#1091;&#1079;&#1099;&#1082;&#1072;%20&#1076;&#1083;&#1103;%20&#1073;&#1088;&#1077;&#1081;&#1085;%20-%20&#1088;&#1080;&#1085;&#1075;&#1072;\&#1052;&#1091;&#1079;&#1099;&#1082;&#1072;%20&#1076;&#1083;&#1103;%20&#1088;&#1077;&#1083;&#1072;&#1082;&#1089;&#1072;&#1094;&#1080;&#1080;%20&#1080;%20&#1082;&#1072;&#1092;&#1077;%20&#8211;%20&#1052;&#1091;&#1079;&#1099;&#1082;&#1072;%20&#1053;&#1077;&#1078;&#1085;&#1086;&#1089;&#1090;&#1080;%20(www.petamusic.ru)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учреждение детский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сад № 83 « Соколенок 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Калуги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1643050"/>
            <a:ext cx="8001056" cy="50006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b="1" i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ПРОЕКТ</a:t>
            </a:r>
          </a:p>
          <a:p>
            <a:pPr algn="ctr"/>
            <a:r>
              <a:rPr lang="ru-RU" sz="4000" b="1" i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«Юный эколог»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			</a:t>
            </a:r>
            <a:endParaRPr lang="ru-RU" sz="1800" dirty="0" smtClean="0"/>
          </a:p>
          <a:p>
            <a:r>
              <a:rPr lang="ru-RU" sz="1800" dirty="0" smtClean="0"/>
              <a:t>			</a:t>
            </a:r>
          </a:p>
          <a:p>
            <a:endParaRPr lang="ru-RU" sz="1800" dirty="0" smtClean="0"/>
          </a:p>
          <a:p>
            <a:pPr algn="r"/>
            <a:r>
              <a:rPr lang="ru-RU" sz="1800" dirty="0" smtClean="0"/>
              <a:t>	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Евстратьева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Т. 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., педагог-психолог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Никулочкина В.В., воспитатель группы</a:t>
            </a:r>
          </a:p>
          <a:p>
            <a:pPr algn="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общеразвивающей направленности 3-4 лет (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младшая № 4)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                                                           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  <p:pic>
        <p:nvPicPr>
          <p:cNvPr id="1026" name="Picture 2" descr="C:\Users\Юрий\Desktop\природа\image-m3id1376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73" y="2132856"/>
            <a:ext cx="535785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  на окне.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ра\Desktop\выпускной\20180409_15501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46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.ocvita.com.ua/pars_docs/refs/6/5532/5532_html_m1b53b6b8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642918"/>
            <a:ext cx="521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основной.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(апрель)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785926"/>
            <a:ext cx="67866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воспитание гуманного, бережного, заботливого отношения к миру природы.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методической и художественной литературы;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цели, исходя из интересов и потребности детей;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(приобретение) дидактических игр;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картотек;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цикла НОД. </a:t>
            </a:r>
          </a:p>
          <a:p>
            <a:pPr>
              <a:buFont typeface="Wingdings" pitchFamily="2" charset="2"/>
              <a:buChar char="§"/>
            </a:pP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2952328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Посадка лука.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0170210_102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393902" cy="2643206"/>
          </a:xfrm>
          <a:prstGeom prst="rect">
            <a:avLst/>
          </a:prstGeom>
          <a:noFill/>
        </p:spPr>
      </p:pic>
      <p:pic>
        <p:nvPicPr>
          <p:cNvPr id="1027" name="Picture 3" descr="C:\Users\User\Desktop\hello_html_3ac1e5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3000363" cy="3551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0040"/>
            <a:ext cx="6124596" cy="3726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7647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 вырос.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Юрий\Desktop\Новая папка (2)\20140408_09010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4071942"/>
            <a:ext cx="4680520" cy="259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8992" y="3714752"/>
            <a:ext cx="410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Веточки тополя распустились.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58fd608-e277-5bff-9171-01cea73e8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214678" cy="241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3726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рий\Desktop\Новая папка (2)\20140408_16240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4597825" cy="266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ий\Desktop\Новая папка (2)\20140408_1623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929066"/>
            <a:ext cx="47149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785794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распустившихся веточек тополя и ивы.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6940624" cy="4446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комнатным растением.  Фикус.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рий\Desktop\Новая папка (2)\20140401_09565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908721"/>
            <a:ext cx="5040559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ий\Desktop\Новая папка (2)\20140401_09573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789040"/>
            <a:ext cx="5143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20040"/>
            <a:ext cx="6056206" cy="4446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детей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Юрий\Desktop\Новая папка (2)\20140408_072437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9"/>
            <a:ext cx="42496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Юрий\Desktop\фото 2\20140408_073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980729"/>
            <a:ext cx="4214842" cy="2664295"/>
          </a:xfrm>
          <a:prstGeom prst="rect">
            <a:avLst/>
          </a:prstGeom>
          <a:noFill/>
        </p:spPr>
      </p:pic>
      <p:pic>
        <p:nvPicPr>
          <p:cNvPr id="7" name="Рисунок 6" descr="C:\Users\Юрий\Desktop\Новая папка (2)\20140411_16202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86190"/>
            <a:ext cx="4214842" cy="28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Юра\Desktop\фото 1\фото3\20141023_1455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86190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.ocvita.com.ua/pars_docs/refs/6/5532/5532_html_m1b53b6b8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1000109"/>
            <a:ext cx="53875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заключительный.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(май)</a:t>
            </a:r>
          </a:p>
          <a:p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143248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оформление выставки «Весна – красна»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консультация для родителей по данной теме.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вовлечение родителей в участие конкурса поделок из природного материала.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2214554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познавательного интереса к миру природы;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закрепление знаний начал экологической культуры.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456607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«весна – красна»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Юрий\Desktop\Новая папка (2)\20140411_18423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83671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(совместные работы родителей с детьми)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C:\Users\Юрий\Desktop\Новая папка (2)\20140411_184239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C:\Users\Юрий\Desktop\Новая папка (2)\20140411_184239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952" y="1853208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C:\Users\Юрий\Desktop\Новая папка (2)\20140411_184239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872" y="1795450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643578"/>
            <a:ext cx="5904656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Спасибо за внимание!</a:t>
            </a:r>
            <a:endParaRPr lang="ru-RU" sz="4000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C:\Users\Юрий\Desktop\природа\0d03f9585fe4c8fd3ab645353372b34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7200800" cy="4680520"/>
          </a:xfrm>
          <a:prstGeom prst="rect">
            <a:avLst/>
          </a:prstGeom>
          <a:noFill/>
        </p:spPr>
      </p:pic>
      <p:pic>
        <p:nvPicPr>
          <p:cNvPr id="4" name="Picture 2" descr="C:\Users\Юрий\Desktop\природа\0d03f9585fe4c8fd3ab645353372b34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42968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76438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Экологическое воспитание детей младшего дошкольного возраста. </a:t>
            </a:r>
            <a:endParaRPr lang="ru-RU" sz="28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7" y="1500174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проведения: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№83 «Соколенок »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дети, родители.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3-4 года.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март-май.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Организованный.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практический.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Заключительный.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2050" name="Picture 2" descr="C:\Users\Юра\Desktop\природа\7fcd20622d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428736"/>
            <a:ext cx="378621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943102" cy="357187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Цель.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Задачи: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78901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начал экологической культуры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педагогическую технологию смысл и значение уголка природы.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57562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познавательного интереса к миру природы;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гуманного, бережного, заботливого отношения к миру природы;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умений и навыков наблюдений за природными объектами и явлениями.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rhivurokov.ru/kopilka/uploads/user_file_56b385fdbd740/user_file_56b385fdbd740_0_1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9812692" y="6381750"/>
            <a:ext cx="4571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природа\rrc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36"/>
            <a:ext cx="3714744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780928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868" y="571479"/>
            <a:ext cx="542928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воспитание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новое направление дошкольной педагогики, которое отличается от традиционного ознакомления с природой. Процесс взаимодействия ребёнка с растительным и животным миром противоречив. Эволюционное отношение к нему может проявиться у ребёнка,  как в нравственном, так и безнравственном поступке. Это связано с незнанием дошкольника правил взаимодействия с объектами природы. Поэтому важно формировать у детей дошкольного возраста представления о природе и формы отношения к ней. Осознанно правильное отношение вырабатывается при условии тесного контакта и различных форм взаимодействия ребёнка с растениями и животными, имеющимися в помещении, на участке детского сада и дома. Важнейшим условием воспитания у детей гуманного отношения к природе является осознание ими себя как части живой природы. Именно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ведут к сравнению с собой. Например: животному (растению) больно, как мне. Оно двигается, питается, дышит как 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Музыка для релаксации и кафе – Музыка Нежности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7147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785795"/>
            <a:ext cx="4000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детство – начальный этап формирования личности человека, его ценностной ориентации в окружающем мире. Знания в процессе общения ребёнка с природой обеспечивают ему понимание конкретных ситуаций в поведении животных, состоянии растений, правильную их оценку и адекватное реагирование. Осознанный характер отношения при этом проявляется в том, что дети могут сами объяснить ситуацию или понять объяснения взрослых, могут самостоятельно или вместе с взрослыми, понимая ситуацию и зная потребности живого существа, выполнить отдельные трудовые действия, направленные на сохранение и улучшение жизни растений и животных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9439" y="214290"/>
            <a:ext cx="51251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sz="32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ра\Desktop\природа\e4c1d248700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428736"/>
            <a:ext cx="335755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.ocvita.com.ua/pars_docs/refs/6/5532/5532_html_m1b53b6b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785794"/>
            <a:ext cx="632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– организованный.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(март)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000240"/>
            <a:ext cx="60260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базы для реализации проекта,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подтверждение актуальности данного проекта.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оформление уголка природы;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огород на окне;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подготовка материала;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сотрудничество с родителями;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цикл бесед;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разработка содержания проекта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природа\Children_Day_vector_wallpaper_016804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785794"/>
            <a:ext cx="3857652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74168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пространства.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3288122"/>
            <a:ext cx="824729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«Экологическое пространства»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условное понятие, которым мы обозначаем специальные места в детском саду, где природные объекты сгруппированы определённым образом, и которые можно использовать в педагогическом процессе экологического воспитания детей. Также – это развивающая предметная среда, которая может быть использована в познавательных и оздоровительных целях, для развития у детей навыков труда и общения с природой, для экологического воспитания дошкольников. Кроме традиционных видов «экологических пространств» - групповых уголков природы, комнат природы,  огорода и сада на участке – появились новые: зимний сад (салон), кабинет природы, площадка природы,  мини - ферма,  музей природы, экологическая тропа. Рассмотрим экологический  смысл и значение в педагогическом процессе  уголка природы в группе детей младшего возраста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Музыка для релаксации и кафе – Музыка Нежности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88640"/>
            <a:ext cx="6024732" cy="3600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природы.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рий\Desktop\Новая папка (2)\20140401_114847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42910" y="2571744"/>
            <a:ext cx="792961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615545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особенность уголка природы – его непосредственная близость к детям, что позволяет воспитателю организовать различную их деятельность на протяжении всего учебного года. Это, прежде всего длительные наблюдения за растениями  уход и выращивание. В процессе ухода дети получают представление о многообразии растительного мира формируется чувства к прекрасному.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575520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Комнатные растения.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Юрий\Desktop\Новая папка (2)\20140408_131309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92697"/>
            <a:ext cx="49788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3573016"/>
            <a:ext cx="3520440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Юрий\Desktop\Новая папка (2)\20140411_16562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3645024"/>
            <a:ext cx="50405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928670"/>
            <a:ext cx="25922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Папоротник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нефролепис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Фикус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Фиалка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узамбарская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семполия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Бегония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Бальзамин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5720" y="4293096"/>
            <a:ext cx="2876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Камнеломка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Колеус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Бегония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Виноград комнатный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1510</TotalTime>
  <Words>766</Words>
  <Application>Microsoft Office PowerPoint</Application>
  <PresentationFormat>Экран (4:3)</PresentationFormat>
  <Paragraphs>114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бюджетное дошкольное образовательное учреждение детский сад № 83 « Соколенок » города Калуги </vt:lpstr>
      <vt:lpstr>Презентация PowerPoint</vt:lpstr>
      <vt:lpstr>                      Цель.     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природы.</vt:lpstr>
      <vt:lpstr>Комнатные растения.</vt:lpstr>
      <vt:lpstr>Огород  на окне.</vt:lpstr>
      <vt:lpstr>Презентация PowerPoint</vt:lpstr>
      <vt:lpstr>Посадка лука.</vt:lpstr>
      <vt:lpstr>Наблюдение.</vt:lpstr>
      <vt:lpstr>Рассматривание.</vt:lpstr>
      <vt:lpstr>Уход за комнатным растением.  Фикус.</vt:lpstr>
      <vt:lpstr>Работы детей</vt:lpstr>
      <vt:lpstr>Презентация PowerPoint</vt:lpstr>
      <vt:lpstr>Выставка «весна – красна»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admin</cp:lastModifiedBy>
  <cp:revision>125</cp:revision>
  <dcterms:created xsi:type="dcterms:W3CDTF">2014-10-07T16:05:54Z</dcterms:created>
  <dcterms:modified xsi:type="dcterms:W3CDTF">2022-03-29T04:09:48Z</dcterms:modified>
</cp:coreProperties>
</file>